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4"/>
    <p:sldMasterId id="2147483674" r:id="rId5"/>
    <p:sldMasterId id="2147483675" r:id="rId6"/>
  </p:sldMasterIdLst>
  <p:notesMasterIdLst>
    <p:notesMasterId r:id="rId30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6B745-E36C-4D97-9A4D-9BD3E9ADC133}" v="1" dt="2025-08-22T10:02:35.224"/>
  </p1510:revLst>
</p1510:revInfo>
</file>

<file path=ppt/tableStyles.xml><?xml version="1.0" encoding="utf-8"?>
<a:tblStyleLst xmlns:a="http://schemas.openxmlformats.org/drawingml/2006/main" def="{7C74FA9A-80A8-4E8F-9ACB-015CF739B8D6}">
  <a:tblStyle styleId="{7C74FA9A-80A8-4E8F-9ACB-015CF739B8D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5340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anca van Kuringen" userId="0586fed0-031e-42f5-9b3f-fbebc18de680" providerId="ADAL" clId="{9326B745-E36C-4D97-9A4D-9BD3E9ADC133}"/>
    <pc:docChg chg="undo custSel modSld">
      <pc:chgData name="Bianca van Kuringen" userId="0586fed0-031e-42f5-9b3f-fbebc18de680" providerId="ADAL" clId="{9326B745-E36C-4D97-9A4D-9BD3E9ADC133}" dt="2025-08-22T10:12:42.173" v="134" actId="14100"/>
      <pc:docMkLst>
        <pc:docMk/>
      </pc:docMkLst>
      <pc:sldChg chg="modSp mod">
        <pc:chgData name="Bianca van Kuringen" userId="0586fed0-031e-42f5-9b3f-fbebc18de680" providerId="ADAL" clId="{9326B745-E36C-4D97-9A4D-9BD3E9ADC133}" dt="2025-08-22T10:01:27.311" v="34" actId="20577"/>
        <pc:sldMkLst>
          <pc:docMk/>
          <pc:sldMk cId="0" sldId="257"/>
        </pc:sldMkLst>
        <pc:spChg chg="mod">
          <ac:chgData name="Bianca van Kuringen" userId="0586fed0-031e-42f5-9b3f-fbebc18de680" providerId="ADAL" clId="{9326B745-E36C-4D97-9A4D-9BD3E9ADC133}" dt="2025-08-22T10:01:27.311" v="34" actId="20577"/>
          <ac:spMkLst>
            <pc:docMk/>
            <pc:sldMk cId="0" sldId="257"/>
            <ac:spMk id="194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4:21.503" v="74" actId="14100"/>
        <pc:sldMkLst>
          <pc:docMk/>
          <pc:sldMk cId="0" sldId="258"/>
        </pc:sldMkLst>
        <pc:spChg chg="mod">
          <ac:chgData name="Bianca van Kuringen" userId="0586fed0-031e-42f5-9b3f-fbebc18de680" providerId="ADAL" clId="{9326B745-E36C-4D97-9A4D-9BD3E9ADC133}" dt="2025-08-22T10:03:28.212" v="62" actId="14100"/>
          <ac:spMkLst>
            <pc:docMk/>
            <pc:sldMk cId="0" sldId="258"/>
            <ac:spMk id="200" creationId="{00000000-0000-0000-0000-000000000000}"/>
          </ac:spMkLst>
        </pc:spChg>
        <pc:picChg chg="mod">
          <ac:chgData name="Bianca van Kuringen" userId="0586fed0-031e-42f5-9b3f-fbebc18de680" providerId="ADAL" clId="{9326B745-E36C-4D97-9A4D-9BD3E9ADC133}" dt="2025-08-22T10:04:21.503" v="74" actId="14100"/>
          <ac:picMkLst>
            <pc:docMk/>
            <pc:sldMk cId="0" sldId="258"/>
            <ac:picMk id="201" creationId="{00000000-0000-0000-0000-000000000000}"/>
          </ac:picMkLst>
        </pc:picChg>
      </pc:sldChg>
      <pc:sldChg chg="modSp mod">
        <pc:chgData name="Bianca van Kuringen" userId="0586fed0-031e-42f5-9b3f-fbebc18de680" providerId="ADAL" clId="{9326B745-E36C-4D97-9A4D-9BD3E9ADC133}" dt="2025-08-22T10:04:33.321" v="75" actId="14100"/>
        <pc:sldMkLst>
          <pc:docMk/>
          <pc:sldMk cId="0" sldId="259"/>
        </pc:sldMkLst>
        <pc:spChg chg="mod">
          <ac:chgData name="Bianca van Kuringen" userId="0586fed0-031e-42f5-9b3f-fbebc18de680" providerId="ADAL" clId="{9326B745-E36C-4D97-9A4D-9BD3E9ADC133}" dt="2025-08-22T10:03:55.260" v="68" actId="207"/>
          <ac:spMkLst>
            <pc:docMk/>
            <pc:sldMk cId="0" sldId="259"/>
            <ac:spMk id="207" creationId="{00000000-0000-0000-0000-000000000000}"/>
          </ac:spMkLst>
        </pc:spChg>
        <pc:picChg chg="mod">
          <ac:chgData name="Bianca van Kuringen" userId="0586fed0-031e-42f5-9b3f-fbebc18de680" providerId="ADAL" clId="{9326B745-E36C-4D97-9A4D-9BD3E9ADC133}" dt="2025-08-22T10:04:33.321" v="75" actId="14100"/>
          <ac:picMkLst>
            <pc:docMk/>
            <pc:sldMk cId="0" sldId="259"/>
            <ac:picMk id="208" creationId="{00000000-0000-0000-0000-000000000000}"/>
          </ac:picMkLst>
        </pc:picChg>
      </pc:sldChg>
      <pc:sldChg chg="modSp mod">
        <pc:chgData name="Bianca van Kuringen" userId="0586fed0-031e-42f5-9b3f-fbebc18de680" providerId="ADAL" clId="{9326B745-E36C-4D97-9A4D-9BD3E9ADC133}" dt="2025-08-22T10:02:16.043" v="38" actId="255"/>
        <pc:sldMkLst>
          <pc:docMk/>
          <pc:sldMk cId="0" sldId="260"/>
        </pc:sldMkLst>
        <pc:spChg chg="mod">
          <ac:chgData name="Bianca van Kuringen" userId="0586fed0-031e-42f5-9b3f-fbebc18de680" providerId="ADAL" clId="{9326B745-E36C-4D97-9A4D-9BD3E9ADC133}" dt="2025-08-22T10:02:16.043" v="38" actId="255"/>
          <ac:spMkLst>
            <pc:docMk/>
            <pc:sldMk cId="0" sldId="260"/>
            <ac:spMk id="214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2:35.287" v="48" actId="27636"/>
        <pc:sldMkLst>
          <pc:docMk/>
          <pc:sldMk cId="0" sldId="261"/>
        </pc:sldMkLst>
        <pc:spChg chg="mod">
          <ac:chgData name="Bianca van Kuringen" userId="0586fed0-031e-42f5-9b3f-fbebc18de680" providerId="ADAL" clId="{9326B745-E36C-4D97-9A4D-9BD3E9ADC133}" dt="2025-08-22T10:02:35.287" v="48" actId="27636"/>
          <ac:spMkLst>
            <pc:docMk/>
            <pc:sldMk cId="0" sldId="261"/>
            <ac:spMk id="220" creationId="{00000000-0000-0000-0000-000000000000}"/>
          </ac:spMkLst>
        </pc:spChg>
        <pc:spChg chg="mod">
          <ac:chgData name="Bianca van Kuringen" userId="0586fed0-031e-42f5-9b3f-fbebc18de680" providerId="ADAL" clId="{9326B745-E36C-4D97-9A4D-9BD3E9ADC133}" dt="2025-08-22T10:02:10.544" v="37" actId="255"/>
          <ac:spMkLst>
            <pc:docMk/>
            <pc:sldMk cId="0" sldId="261"/>
            <ac:spMk id="221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4:44.209" v="77" actId="2711"/>
        <pc:sldMkLst>
          <pc:docMk/>
          <pc:sldMk cId="0" sldId="262"/>
        </pc:sldMkLst>
        <pc:spChg chg="mod">
          <ac:chgData name="Bianca van Kuringen" userId="0586fed0-031e-42f5-9b3f-fbebc18de680" providerId="ADAL" clId="{9326B745-E36C-4D97-9A4D-9BD3E9ADC133}" dt="2025-08-22T10:04:44.209" v="77" actId="2711"/>
          <ac:spMkLst>
            <pc:docMk/>
            <pc:sldMk cId="0" sldId="262"/>
            <ac:spMk id="227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5:03.670" v="83" actId="20577"/>
        <pc:sldMkLst>
          <pc:docMk/>
          <pc:sldMk cId="0" sldId="263"/>
        </pc:sldMkLst>
        <pc:spChg chg="mod">
          <ac:chgData name="Bianca van Kuringen" userId="0586fed0-031e-42f5-9b3f-fbebc18de680" providerId="ADAL" clId="{9326B745-E36C-4D97-9A4D-9BD3E9ADC133}" dt="2025-08-22T10:05:03.670" v="83" actId="20577"/>
          <ac:spMkLst>
            <pc:docMk/>
            <pc:sldMk cId="0" sldId="263"/>
            <ac:spMk id="233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5:47.672" v="94" actId="255"/>
        <pc:sldMkLst>
          <pc:docMk/>
          <pc:sldMk cId="0" sldId="264"/>
        </pc:sldMkLst>
        <pc:spChg chg="mod">
          <ac:chgData name="Bianca van Kuringen" userId="0586fed0-031e-42f5-9b3f-fbebc18de680" providerId="ADAL" clId="{9326B745-E36C-4D97-9A4D-9BD3E9ADC133}" dt="2025-08-22T10:05:47.672" v="94" actId="255"/>
          <ac:spMkLst>
            <pc:docMk/>
            <pc:sldMk cId="0" sldId="264"/>
            <ac:spMk id="239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6:07.493" v="98" actId="313"/>
        <pc:sldMkLst>
          <pc:docMk/>
          <pc:sldMk cId="0" sldId="265"/>
        </pc:sldMkLst>
        <pc:spChg chg="mod">
          <ac:chgData name="Bianca van Kuringen" userId="0586fed0-031e-42f5-9b3f-fbebc18de680" providerId="ADAL" clId="{9326B745-E36C-4D97-9A4D-9BD3E9ADC133}" dt="2025-08-22T10:06:07.493" v="98" actId="313"/>
          <ac:spMkLst>
            <pc:docMk/>
            <pc:sldMk cId="0" sldId="265"/>
            <ac:spMk id="245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6:19.572" v="101" actId="20577"/>
        <pc:sldMkLst>
          <pc:docMk/>
          <pc:sldMk cId="0" sldId="266"/>
        </pc:sldMkLst>
        <pc:spChg chg="mod">
          <ac:chgData name="Bianca van Kuringen" userId="0586fed0-031e-42f5-9b3f-fbebc18de680" providerId="ADAL" clId="{9326B745-E36C-4D97-9A4D-9BD3E9ADC133}" dt="2025-08-22T10:06:19.572" v="101" actId="20577"/>
          <ac:spMkLst>
            <pc:docMk/>
            <pc:sldMk cId="0" sldId="266"/>
            <ac:spMk id="251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6:36.020" v="104" actId="20577"/>
        <pc:sldMkLst>
          <pc:docMk/>
          <pc:sldMk cId="0" sldId="267"/>
        </pc:sldMkLst>
        <pc:spChg chg="mod">
          <ac:chgData name="Bianca van Kuringen" userId="0586fed0-031e-42f5-9b3f-fbebc18de680" providerId="ADAL" clId="{9326B745-E36C-4D97-9A4D-9BD3E9ADC133}" dt="2025-08-22T10:06:36.020" v="104" actId="20577"/>
          <ac:spMkLst>
            <pc:docMk/>
            <pc:sldMk cId="0" sldId="267"/>
            <ac:spMk id="257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6:54.119" v="107" actId="20577"/>
        <pc:sldMkLst>
          <pc:docMk/>
          <pc:sldMk cId="0" sldId="268"/>
        </pc:sldMkLst>
        <pc:spChg chg="mod">
          <ac:chgData name="Bianca van Kuringen" userId="0586fed0-031e-42f5-9b3f-fbebc18de680" providerId="ADAL" clId="{9326B745-E36C-4D97-9A4D-9BD3E9ADC133}" dt="2025-08-22T10:06:54.119" v="107" actId="20577"/>
          <ac:spMkLst>
            <pc:docMk/>
            <pc:sldMk cId="0" sldId="268"/>
            <ac:spMk id="263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7:03.569" v="109" actId="14734"/>
        <pc:sldMkLst>
          <pc:docMk/>
          <pc:sldMk cId="0" sldId="269"/>
        </pc:sldMkLst>
        <pc:graphicFrameChg chg="modGraphic">
          <ac:chgData name="Bianca van Kuringen" userId="0586fed0-031e-42f5-9b3f-fbebc18de680" providerId="ADAL" clId="{9326B745-E36C-4D97-9A4D-9BD3E9ADC133}" dt="2025-08-22T10:07:03.569" v="109" actId="14734"/>
          <ac:graphicFrameMkLst>
            <pc:docMk/>
            <pc:sldMk cId="0" sldId="269"/>
            <ac:graphicFrameMk id="269" creationId="{00000000-0000-0000-0000-000000000000}"/>
          </ac:graphicFrameMkLst>
        </pc:graphicFrameChg>
      </pc:sldChg>
      <pc:sldChg chg="modSp mod">
        <pc:chgData name="Bianca van Kuringen" userId="0586fed0-031e-42f5-9b3f-fbebc18de680" providerId="ADAL" clId="{9326B745-E36C-4D97-9A4D-9BD3E9ADC133}" dt="2025-08-22T10:07:30.127" v="115" actId="2710"/>
        <pc:sldMkLst>
          <pc:docMk/>
          <pc:sldMk cId="0" sldId="271"/>
        </pc:sldMkLst>
        <pc:spChg chg="mod">
          <ac:chgData name="Bianca van Kuringen" userId="0586fed0-031e-42f5-9b3f-fbebc18de680" providerId="ADAL" clId="{9326B745-E36C-4D97-9A4D-9BD3E9ADC133}" dt="2025-08-22T10:07:30.127" v="115" actId="2710"/>
          <ac:spMkLst>
            <pc:docMk/>
            <pc:sldMk cId="0" sldId="271"/>
            <ac:spMk id="282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7:44.029" v="117" actId="2710"/>
        <pc:sldMkLst>
          <pc:docMk/>
          <pc:sldMk cId="0" sldId="272"/>
        </pc:sldMkLst>
        <pc:spChg chg="mod">
          <ac:chgData name="Bianca van Kuringen" userId="0586fed0-031e-42f5-9b3f-fbebc18de680" providerId="ADAL" clId="{9326B745-E36C-4D97-9A4D-9BD3E9ADC133}" dt="2025-08-22T10:07:44.029" v="117" actId="2710"/>
          <ac:spMkLst>
            <pc:docMk/>
            <pc:sldMk cId="0" sldId="272"/>
            <ac:spMk id="289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8:02.471" v="120" actId="1076"/>
        <pc:sldMkLst>
          <pc:docMk/>
          <pc:sldMk cId="0" sldId="273"/>
        </pc:sldMkLst>
        <pc:spChg chg="mod">
          <ac:chgData name="Bianca van Kuringen" userId="0586fed0-031e-42f5-9b3f-fbebc18de680" providerId="ADAL" clId="{9326B745-E36C-4D97-9A4D-9BD3E9ADC133}" dt="2025-08-22T10:08:02.471" v="120" actId="1076"/>
          <ac:spMkLst>
            <pc:docMk/>
            <pc:sldMk cId="0" sldId="273"/>
            <ac:spMk id="296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8:32.663" v="130" actId="20577"/>
        <pc:sldMkLst>
          <pc:docMk/>
          <pc:sldMk cId="0" sldId="274"/>
        </pc:sldMkLst>
        <pc:spChg chg="mod">
          <ac:chgData name="Bianca van Kuringen" userId="0586fed0-031e-42f5-9b3f-fbebc18de680" providerId="ADAL" clId="{9326B745-E36C-4D97-9A4D-9BD3E9ADC133}" dt="2025-08-22T10:08:32.663" v="130" actId="20577"/>
          <ac:spMkLst>
            <pc:docMk/>
            <pc:sldMk cId="0" sldId="274"/>
            <ac:spMk id="303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8:38.938" v="131" actId="255"/>
        <pc:sldMkLst>
          <pc:docMk/>
          <pc:sldMk cId="0" sldId="275"/>
        </pc:sldMkLst>
        <pc:spChg chg="mod">
          <ac:chgData name="Bianca van Kuringen" userId="0586fed0-031e-42f5-9b3f-fbebc18de680" providerId="ADAL" clId="{9326B745-E36C-4D97-9A4D-9BD3E9ADC133}" dt="2025-08-22T10:08:38.938" v="131" actId="255"/>
          <ac:spMkLst>
            <pc:docMk/>
            <pc:sldMk cId="0" sldId="275"/>
            <ac:spMk id="310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08:57.607" v="133" actId="20577"/>
        <pc:sldMkLst>
          <pc:docMk/>
          <pc:sldMk cId="0" sldId="276"/>
        </pc:sldMkLst>
        <pc:spChg chg="mod">
          <ac:chgData name="Bianca van Kuringen" userId="0586fed0-031e-42f5-9b3f-fbebc18de680" providerId="ADAL" clId="{9326B745-E36C-4D97-9A4D-9BD3E9ADC133}" dt="2025-08-22T10:08:57.607" v="133" actId="20577"/>
          <ac:spMkLst>
            <pc:docMk/>
            <pc:sldMk cId="0" sldId="276"/>
            <ac:spMk id="317" creationId="{00000000-0000-0000-0000-000000000000}"/>
          </ac:spMkLst>
        </pc:spChg>
      </pc:sldChg>
      <pc:sldChg chg="modSp mod">
        <pc:chgData name="Bianca van Kuringen" userId="0586fed0-031e-42f5-9b3f-fbebc18de680" providerId="ADAL" clId="{9326B745-E36C-4D97-9A4D-9BD3E9ADC133}" dt="2025-08-22T10:12:42.173" v="134" actId="14100"/>
        <pc:sldMkLst>
          <pc:docMk/>
          <pc:sldMk cId="0" sldId="277"/>
        </pc:sldMkLst>
        <pc:picChg chg="mod">
          <ac:chgData name="Bianca van Kuringen" userId="0586fed0-031e-42f5-9b3f-fbebc18de680" providerId="ADAL" clId="{9326B745-E36C-4D97-9A4D-9BD3E9ADC133}" dt="2025-08-22T10:12:42.173" v="134" actId="14100"/>
          <ac:picMkLst>
            <pc:docMk/>
            <pc:sldMk cId="0" sldId="277"/>
            <ac:picMk id="32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7510d31ede_0_29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4" name="Google Shape;184;g37510d31ede_0_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7510d31ede_0_17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2" name="Google Shape;242;g37510d31ede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7510d31ede_0_17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8" name="Google Shape;248;g37510d31ede_0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7510d31ede_0_18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4" name="Google Shape;254;g37510d31ede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7510d31ede_0_1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0" name="Google Shape;260;g37510d31ede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37510d31ede_0_19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6" name="Google Shape;266;g37510d31ede_0_1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758a0ee07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3758a0ee077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g3758a0ee077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758a0ee077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3758a0ee077_1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g3758a0ee077_1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758a0ee077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3758a0ee077_1_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g3758a0ee077_1_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758a0ee077_1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758a0ee077_1_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g3758a0ee077_1_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758a0ee077_1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3758a0ee077_1_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g3758a0ee077_1_4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1" name="Google Shape;19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758a0ee077_1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758a0ee077_1_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g3758a0ee077_1_5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758a0ee077_1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3758a0ee077_1_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g3758a0ee077_1_6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758a0ee077_1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3758a0ee077_1_6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g3758a0ee077_1_6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758a0ee077_1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3758a0ee077_1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g3758a0ee077_1_7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23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" name="Google Shape;19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fb16c9ca8c_8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4" name="Google Shape;204;g2fb16c9ca8c_8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7510d31ede_0_4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1" name="Google Shape;211;g37510d31ede_0_4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7510d31ede_0_1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7" name="Google Shape;217;g37510d31ede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7510d31ede_0_1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4" name="Google Shape;224;g37510d31ede_0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7510d31ede_0_1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0" name="Google Shape;230;g37510d31ede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7510d31ede_0_16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6" name="Google Shape;236;g37510d31ede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eldia vaste foto">
  <p:cSld name="1_Titeldia vaste fot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" descr="SPVOZN_PPT_SCE_HGL_1920x1080px_RGB1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 descr="_HVA2390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92463" y="1279525"/>
            <a:ext cx="5280025" cy="3182938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339685" y="2914654"/>
            <a:ext cx="285317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B9694"/>
              </a:buClr>
              <a:buSzPts val="2800"/>
              <a:buNone/>
              <a:defRPr>
                <a:solidFill>
                  <a:srgbClr val="9B9694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B9694"/>
              </a:buClr>
              <a:buSzPts val="2400"/>
              <a:buNone/>
              <a:defRPr>
                <a:solidFill>
                  <a:srgbClr val="9B9694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92984" y="4809748"/>
            <a:ext cx="11565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nl-NL" sz="8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rPr>
              <a:t>Henegouwenlaan,</a:t>
            </a:r>
            <a:endParaRPr sz="800" b="0" i="0" u="none" strike="noStrike" cap="none">
              <a:solidFill>
                <a:srgbClr val="4940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1113287" y="4810879"/>
            <a:ext cx="2200275" cy="214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49403F"/>
              </a:buClr>
              <a:buSzPts val="800"/>
              <a:buNone/>
              <a:defRPr sz="800">
                <a:solidFill>
                  <a:srgbClr val="49403F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ctrTitle"/>
          </p:nvPr>
        </p:nvSpPr>
        <p:spPr>
          <a:xfrm>
            <a:off x="332590" y="1280120"/>
            <a:ext cx="5017227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3600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eldia vaste foto">
  <p:cSld name="1_Titeldia vaste foto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2" descr="SPVOZN_PPT_SCE_HGL_1920x1080px_RGB1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2" descr="_HVA2390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92463" y="1279525"/>
            <a:ext cx="5280025" cy="3182939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2"/>
          <p:cNvSpPr txBox="1">
            <a:spLocks noGrp="1"/>
          </p:cNvSpPr>
          <p:nvPr>
            <p:ph type="subTitle" idx="1"/>
          </p:nvPr>
        </p:nvSpPr>
        <p:spPr>
          <a:xfrm>
            <a:off x="339685" y="2914654"/>
            <a:ext cx="28533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B9694"/>
              </a:buClr>
              <a:buSzPts val="2800"/>
              <a:buNone/>
              <a:defRPr>
                <a:solidFill>
                  <a:srgbClr val="9B9694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B9694"/>
              </a:buClr>
              <a:buSzPts val="2400"/>
              <a:buNone/>
              <a:defRPr>
                <a:solidFill>
                  <a:srgbClr val="9B9694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/>
          <p:nvPr/>
        </p:nvSpPr>
        <p:spPr>
          <a:xfrm>
            <a:off x="92984" y="4809748"/>
            <a:ext cx="11565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nl-NL" sz="8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rPr>
              <a:t>Henegouwenlaan,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2"/>
          <p:cNvSpPr txBox="1">
            <a:spLocks noGrp="1"/>
          </p:cNvSpPr>
          <p:nvPr>
            <p:ph type="body" idx="2"/>
          </p:nvPr>
        </p:nvSpPr>
        <p:spPr>
          <a:xfrm>
            <a:off x="1113287" y="4810879"/>
            <a:ext cx="2200200" cy="21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49403F"/>
              </a:buClr>
              <a:buSzPts val="800"/>
              <a:buNone/>
              <a:defRPr sz="800">
                <a:solidFill>
                  <a:srgbClr val="49403F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ctrTitle"/>
          </p:nvPr>
        </p:nvSpPr>
        <p:spPr>
          <a:xfrm>
            <a:off x="332590" y="1280120"/>
            <a:ext cx="50172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3600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">
  <p:cSld name="Teks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3" descr="SPVOZN_PPT_SCE_HGL_1920x1080px_RGB4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body" idx="2"/>
          </p:nvPr>
        </p:nvSpPr>
        <p:spPr>
          <a:xfrm>
            <a:off x="211023" y="1423887"/>
            <a:ext cx="2718300" cy="31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body" idx="3"/>
          </p:nvPr>
        </p:nvSpPr>
        <p:spPr>
          <a:xfrm>
            <a:off x="3008775" y="1423887"/>
            <a:ext cx="5556000" cy="31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None/>
              <a:defRPr sz="1500"/>
            </a:lvl2pPr>
            <a:lvl3pPr lvl="2" algn="ctr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None/>
              <a:defRPr sz="1350"/>
            </a:lvl3pPr>
            <a:lvl4pPr lvl="3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/>
            </a:lvl4pPr>
            <a:lvl5pPr lvl="4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/>
            </a:lvl5pPr>
            <a:lvl6pPr lvl="5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>
  <p:cSld name="Titeldia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5" descr="PPT_SPVOZN_1920x1080 HGL_V2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39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5"/>
          <p:cNvSpPr txBox="1">
            <a:spLocks noGrp="1"/>
          </p:cNvSpPr>
          <p:nvPr>
            <p:ph type="subTitle" idx="1"/>
          </p:nvPr>
        </p:nvSpPr>
        <p:spPr>
          <a:xfrm>
            <a:off x="339685" y="2914654"/>
            <a:ext cx="28533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B9694"/>
              </a:buClr>
              <a:buSzPts val="2800"/>
              <a:buNone/>
              <a:defRPr>
                <a:solidFill>
                  <a:srgbClr val="9B9694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B9694"/>
              </a:buClr>
              <a:buSzPts val="2400"/>
              <a:buNone/>
              <a:defRPr>
                <a:solidFill>
                  <a:srgbClr val="9B9694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15"/>
          <p:cNvSpPr>
            <a:spLocks noGrp="1"/>
          </p:cNvSpPr>
          <p:nvPr>
            <p:ph type="pic" idx="2"/>
          </p:nvPr>
        </p:nvSpPr>
        <p:spPr>
          <a:xfrm>
            <a:off x="3192463" y="1279525"/>
            <a:ext cx="5280000" cy="3183000"/>
          </a:xfrm>
          <a:prstGeom prst="rect">
            <a:avLst/>
          </a:prstGeom>
          <a:noFill/>
          <a:ln>
            <a:noFill/>
          </a:ln>
        </p:spPr>
      </p:sp>
      <p:sp>
        <p:nvSpPr>
          <p:cNvPr id="100" name="Google Shape;100;p15"/>
          <p:cNvSpPr txBox="1"/>
          <p:nvPr/>
        </p:nvSpPr>
        <p:spPr>
          <a:xfrm>
            <a:off x="92984" y="4809748"/>
            <a:ext cx="11565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nl-NL" sz="800" b="0" i="0" u="none" strike="noStrike" cap="none">
                <a:solidFill>
                  <a:srgbClr val="5E514D"/>
                </a:solidFill>
                <a:latin typeface="Arial"/>
                <a:ea typeface="Arial"/>
                <a:cs typeface="Arial"/>
                <a:sym typeface="Arial"/>
              </a:rPr>
              <a:t>Henegouwenlaan,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3"/>
          </p:nvPr>
        </p:nvSpPr>
        <p:spPr>
          <a:xfrm>
            <a:off x="1113287" y="4810879"/>
            <a:ext cx="2200200" cy="21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5E514D"/>
              </a:buClr>
              <a:buSzPts val="800"/>
              <a:buNone/>
              <a:defRPr sz="800">
                <a:solidFill>
                  <a:srgbClr val="5E514D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ctrTitle"/>
          </p:nvPr>
        </p:nvSpPr>
        <p:spPr>
          <a:xfrm>
            <a:off x="332590" y="1280120"/>
            <a:ext cx="50172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3600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leiding">
  <p:cSld name="Inleiding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6" descr="SPVOZN_PPT_SCE_HGL_1920x1080px_RGB2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549274" y="1646238"/>
            <a:ext cx="5411700" cy="26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Merriweather Sans"/>
              <a:buChar char="&gt;"/>
              <a:defRPr sz="2200" b="1">
                <a:solidFill>
                  <a:schemeClr val="lt2"/>
                </a:solidFill>
              </a:defRPr>
            </a:lvl1pPr>
            <a:lvl2pPr marL="914400" lvl="1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Merriweather Sans"/>
              <a:buChar char="&gt;"/>
              <a:defRPr sz="2200">
                <a:solidFill>
                  <a:schemeClr val="lt2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2"/>
          </p:nvPr>
        </p:nvSpPr>
        <p:spPr>
          <a:xfrm>
            <a:off x="587567" y="485775"/>
            <a:ext cx="64965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+ tekst">
  <p:cSld name="afbeelding + teks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17" descr="SPVOZN_PPT_SCE_HGL_1920x1080px_RGB3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7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457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7"/>
          <p:cNvSpPr>
            <a:spLocks noGrp="1"/>
          </p:cNvSpPr>
          <p:nvPr>
            <p:ph type="pic" idx="2"/>
          </p:nvPr>
        </p:nvSpPr>
        <p:spPr>
          <a:xfrm>
            <a:off x="-63500" y="1455738"/>
            <a:ext cx="5769000" cy="3024300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17"/>
          <p:cNvSpPr txBox="1">
            <a:spLocks noGrp="1"/>
          </p:cNvSpPr>
          <p:nvPr>
            <p:ph type="body" idx="3"/>
          </p:nvPr>
        </p:nvSpPr>
        <p:spPr>
          <a:xfrm>
            <a:off x="5792340" y="1353690"/>
            <a:ext cx="2764500" cy="3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body" idx="4"/>
          </p:nvPr>
        </p:nvSpPr>
        <p:spPr>
          <a:xfrm>
            <a:off x="5792788" y="1879600"/>
            <a:ext cx="2763900" cy="26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sluiting">
  <p:cSld name="Afsluiting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8" descr="SPVOZN_PPT_SCE_HGL_1920x1080px_RGB5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8"/>
          <p:cNvSpPr txBox="1">
            <a:spLocks noGrp="1"/>
          </p:cNvSpPr>
          <p:nvPr>
            <p:ph type="body" idx="1"/>
          </p:nvPr>
        </p:nvSpPr>
        <p:spPr>
          <a:xfrm>
            <a:off x="3209632" y="1043940"/>
            <a:ext cx="52005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body" idx="2"/>
          </p:nvPr>
        </p:nvSpPr>
        <p:spPr>
          <a:xfrm>
            <a:off x="1559006" y="3174021"/>
            <a:ext cx="4769700" cy="53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body" idx="3"/>
          </p:nvPr>
        </p:nvSpPr>
        <p:spPr>
          <a:xfrm>
            <a:off x="1559006" y="3755756"/>
            <a:ext cx="4769700" cy="6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2pPr>
            <a:lvl3pPr marL="1371600" lvl="2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3pPr>
            <a:lvl4pPr marL="1828800" lvl="3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4pPr>
            <a:lvl5pPr marL="2286000" lvl="4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8"/>
          <p:cNvSpPr>
            <a:spLocks noGrp="1"/>
          </p:cNvSpPr>
          <p:nvPr>
            <p:ph type="pic" idx="4"/>
          </p:nvPr>
        </p:nvSpPr>
        <p:spPr>
          <a:xfrm>
            <a:off x="655638" y="-57150"/>
            <a:ext cx="2490900" cy="292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eldia vaste foto">
  <p:cSld name="1_Titeldia vaste foto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0" descr="SPVOZN_PPT_SCE_HGL_1920x1080px_RGB1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0" descr="_HVA2390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92463" y="1279525"/>
            <a:ext cx="5280025" cy="3182939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0"/>
          <p:cNvSpPr txBox="1">
            <a:spLocks noGrp="1"/>
          </p:cNvSpPr>
          <p:nvPr>
            <p:ph type="subTitle" idx="1"/>
          </p:nvPr>
        </p:nvSpPr>
        <p:spPr>
          <a:xfrm>
            <a:off x="339685" y="2914654"/>
            <a:ext cx="28533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B9694"/>
              </a:buClr>
              <a:buSzPts val="2800"/>
              <a:buNone/>
              <a:defRPr>
                <a:solidFill>
                  <a:srgbClr val="9B9694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B9694"/>
              </a:buClr>
              <a:buSzPts val="2400"/>
              <a:buNone/>
              <a:defRPr>
                <a:solidFill>
                  <a:srgbClr val="9B9694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9pPr>
          </a:lstStyle>
          <a:p>
            <a:endParaRPr/>
          </a:p>
        </p:txBody>
      </p:sp>
      <p:sp>
        <p:nvSpPr>
          <p:cNvPr id="129" name="Google Shape;129;p20"/>
          <p:cNvSpPr txBox="1"/>
          <p:nvPr/>
        </p:nvSpPr>
        <p:spPr>
          <a:xfrm>
            <a:off x="92984" y="4809748"/>
            <a:ext cx="11565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nl-NL" sz="8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rPr>
              <a:t>Henegouwenlaan,</a:t>
            </a:r>
            <a:endParaRPr sz="800" b="0" i="0" u="none" strike="noStrike" cap="none">
              <a:solidFill>
                <a:srgbClr val="4940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0"/>
          <p:cNvSpPr txBox="1">
            <a:spLocks noGrp="1"/>
          </p:cNvSpPr>
          <p:nvPr>
            <p:ph type="body" idx="2"/>
          </p:nvPr>
        </p:nvSpPr>
        <p:spPr>
          <a:xfrm>
            <a:off x="1113287" y="4810879"/>
            <a:ext cx="2200200" cy="21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49403F"/>
              </a:buClr>
              <a:buSzPts val="800"/>
              <a:buNone/>
              <a:defRPr sz="800">
                <a:solidFill>
                  <a:srgbClr val="49403F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ctrTitle"/>
          </p:nvPr>
        </p:nvSpPr>
        <p:spPr>
          <a:xfrm>
            <a:off x="332590" y="1280120"/>
            <a:ext cx="50172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3600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leiding">
  <p:cSld name="Inleiding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21" descr="SPVOZN_PPT_SCE_HGL_1920x1080px_RGB2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1"/>
          <p:cNvSpPr txBox="1">
            <a:spLocks noGrp="1"/>
          </p:cNvSpPr>
          <p:nvPr>
            <p:ph type="body" idx="1"/>
          </p:nvPr>
        </p:nvSpPr>
        <p:spPr>
          <a:xfrm>
            <a:off x="549274" y="1646238"/>
            <a:ext cx="5411700" cy="26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Merriweather Sans"/>
              <a:buChar char="&gt;"/>
              <a:defRPr sz="2200" b="1">
                <a:solidFill>
                  <a:schemeClr val="lt2"/>
                </a:solidFill>
              </a:defRPr>
            </a:lvl1pPr>
            <a:lvl2pPr marL="914400" lvl="1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Merriweather Sans"/>
              <a:buChar char="&gt;"/>
              <a:defRPr sz="2200">
                <a:solidFill>
                  <a:schemeClr val="lt2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2"/>
          </p:nvPr>
        </p:nvSpPr>
        <p:spPr>
          <a:xfrm>
            <a:off x="587567" y="485775"/>
            <a:ext cx="64965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">
  <p:cSld name="Teks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22" descr="SPVOZN_PPT_SCE_HGL_1920x1080px_RGB4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2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2"/>
          </p:nvPr>
        </p:nvSpPr>
        <p:spPr>
          <a:xfrm>
            <a:off x="211023" y="1423887"/>
            <a:ext cx="2718300" cy="31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3"/>
          </p:nvPr>
        </p:nvSpPr>
        <p:spPr>
          <a:xfrm>
            <a:off x="3008775" y="1423887"/>
            <a:ext cx="5556000" cy="31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leiding">
  <p:cSld name="Inleiding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" descr="SPVOZN_PPT_SCE_HGL_1920x1080px_RGB2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549274" y="1646238"/>
            <a:ext cx="5411637" cy="26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Merriweather Sans"/>
              <a:buChar char="&gt;"/>
              <a:defRPr sz="2200" b="1">
                <a:solidFill>
                  <a:schemeClr val="lt2"/>
                </a:solidFill>
              </a:defRPr>
            </a:lvl1pPr>
            <a:lvl2pPr marL="914400" lvl="1" indent="-3683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Merriweather Sans"/>
              <a:buChar char="&gt;"/>
              <a:defRPr sz="2200">
                <a:solidFill>
                  <a:schemeClr val="lt2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2"/>
          </p:nvPr>
        </p:nvSpPr>
        <p:spPr>
          <a:xfrm>
            <a:off x="587567" y="485775"/>
            <a:ext cx="6496600" cy="74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>
  <p:cSld name="Titeldia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23" descr="PPT_SPVOZN_1920x1080 HGL_V2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39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3"/>
          <p:cNvSpPr txBox="1">
            <a:spLocks noGrp="1"/>
          </p:cNvSpPr>
          <p:nvPr>
            <p:ph type="subTitle" idx="1"/>
          </p:nvPr>
        </p:nvSpPr>
        <p:spPr>
          <a:xfrm>
            <a:off x="339685" y="2914654"/>
            <a:ext cx="28533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B9694"/>
              </a:buClr>
              <a:buSzPts val="2800"/>
              <a:buNone/>
              <a:defRPr>
                <a:solidFill>
                  <a:srgbClr val="9B9694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B9694"/>
              </a:buClr>
              <a:buSzPts val="2400"/>
              <a:buNone/>
              <a:defRPr>
                <a:solidFill>
                  <a:srgbClr val="9B9694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9pPr>
          </a:lstStyle>
          <a:p>
            <a:endParaRPr/>
          </a:p>
        </p:txBody>
      </p:sp>
      <p:sp>
        <p:nvSpPr>
          <p:cNvPr id="144" name="Google Shape;144;p23"/>
          <p:cNvSpPr>
            <a:spLocks noGrp="1"/>
          </p:cNvSpPr>
          <p:nvPr>
            <p:ph type="pic" idx="2"/>
          </p:nvPr>
        </p:nvSpPr>
        <p:spPr>
          <a:xfrm>
            <a:off x="3192463" y="1279525"/>
            <a:ext cx="5280000" cy="3183000"/>
          </a:xfrm>
          <a:prstGeom prst="rect">
            <a:avLst/>
          </a:prstGeom>
          <a:noFill/>
          <a:ln>
            <a:noFill/>
          </a:ln>
        </p:spPr>
      </p:sp>
      <p:sp>
        <p:nvSpPr>
          <p:cNvPr id="145" name="Google Shape;145;p23"/>
          <p:cNvSpPr txBox="1"/>
          <p:nvPr/>
        </p:nvSpPr>
        <p:spPr>
          <a:xfrm>
            <a:off x="92984" y="4809748"/>
            <a:ext cx="11565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nl-NL" sz="800" b="0" i="0" u="none" strike="noStrike" cap="none">
                <a:solidFill>
                  <a:srgbClr val="5E514D"/>
                </a:solidFill>
                <a:latin typeface="Arial"/>
                <a:ea typeface="Arial"/>
                <a:cs typeface="Arial"/>
                <a:sym typeface="Arial"/>
              </a:rPr>
              <a:t>Henegouwenlaan,</a:t>
            </a:r>
            <a:endParaRPr sz="800" b="0" i="0" u="none" strike="noStrike" cap="none">
              <a:solidFill>
                <a:srgbClr val="5E51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3"/>
          <p:cNvSpPr txBox="1">
            <a:spLocks noGrp="1"/>
          </p:cNvSpPr>
          <p:nvPr>
            <p:ph type="body" idx="3"/>
          </p:nvPr>
        </p:nvSpPr>
        <p:spPr>
          <a:xfrm>
            <a:off x="1113287" y="4810879"/>
            <a:ext cx="2200200" cy="21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5E514D"/>
              </a:buClr>
              <a:buSzPts val="800"/>
              <a:buNone/>
              <a:defRPr sz="800">
                <a:solidFill>
                  <a:srgbClr val="5E514D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ctrTitle"/>
          </p:nvPr>
        </p:nvSpPr>
        <p:spPr>
          <a:xfrm>
            <a:off x="332590" y="1280120"/>
            <a:ext cx="50172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3600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+ tekst">
  <p:cSld name="afbeelding + teks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24" descr="SPVOZN_PPT_SCE_HGL_1920x1080px_RGB3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4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457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4"/>
          <p:cNvSpPr>
            <a:spLocks noGrp="1"/>
          </p:cNvSpPr>
          <p:nvPr>
            <p:ph type="pic" idx="2"/>
          </p:nvPr>
        </p:nvSpPr>
        <p:spPr>
          <a:xfrm>
            <a:off x="-63500" y="1455738"/>
            <a:ext cx="5769000" cy="3024300"/>
          </a:xfrm>
          <a:prstGeom prst="rect">
            <a:avLst/>
          </a:prstGeom>
          <a:noFill/>
          <a:ln>
            <a:noFill/>
          </a:ln>
        </p:spPr>
      </p:sp>
      <p:sp>
        <p:nvSpPr>
          <p:cNvPr id="152" name="Google Shape;152;p24"/>
          <p:cNvSpPr txBox="1">
            <a:spLocks noGrp="1"/>
          </p:cNvSpPr>
          <p:nvPr>
            <p:ph type="body" idx="3"/>
          </p:nvPr>
        </p:nvSpPr>
        <p:spPr>
          <a:xfrm>
            <a:off x="5792340" y="1353690"/>
            <a:ext cx="2764500" cy="3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body" idx="4"/>
          </p:nvPr>
        </p:nvSpPr>
        <p:spPr>
          <a:xfrm>
            <a:off x="5792788" y="1879600"/>
            <a:ext cx="2763900" cy="26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sluiting">
  <p:cSld name="Afsluiting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25" descr="SPVOZN_PPT_SCE_HGL_1920x1080px_RGB5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5"/>
          <p:cNvSpPr txBox="1">
            <a:spLocks noGrp="1"/>
          </p:cNvSpPr>
          <p:nvPr>
            <p:ph type="body" idx="1"/>
          </p:nvPr>
        </p:nvSpPr>
        <p:spPr>
          <a:xfrm>
            <a:off x="3209632" y="1043940"/>
            <a:ext cx="52005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25"/>
          <p:cNvSpPr txBox="1">
            <a:spLocks noGrp="1"/>
          </p:cNvSpPr>
          <p:nvPr>
            <p:ph type="body" idx="2"/>
          </p:nvPr>
        </p:nvSpPr>
        <p:spPr>
          <a:xfrm>
            <a:off x="1559006" y="3174021"/>
            <a:ext cx="4769700" cy="53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5"/>
          <p:cNvSpPr txBox="1">
            <a:spLocks noGrp="1"/>
          </p:cNvSpPr>
          <p:nvPr>
            <p:ph type="body" idx="3"/>
          </p:nvPr>
        </p:nvSpPr>
        <p:spPr>
          <a:xfrm>
            <a:off x="1559006" y="3755756"/>
            <a:ext cx="4769700" cy="6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2pPr>
            <a:lvl3pPr marL="1371600" lvl="2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3pPr>
            <a:lvl4pPr marL="1828800" lvl="3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4pPr>
            <a:lvl5pPr marL="2286000" lvl="4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9" name="Google Shape;159;p25"/>
          <p:cNvSpPr>
            <a:spLocks noGrp="1"/>
          </p:cNvSpPr>
          <p:nvPr>
            <p:ph type="pic" idx="4"/>
          </p:nvPr>
        </p:nvSpPr>
        <p:spPr>
          <a:xfrm>
            <a:off x="655638" y="-57150"/>
            <a:ext cx="2490900" cy="292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6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ee objecten" type="twoObj">
  <p:cSld name="TWO_OBJECTS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7"/>
          <p:cNvSpPr txBox="1">
            <a:spLocks noGrp="1"/>
          </p:cNvSpPr>
          <p:nvPr>
            <p:ph type="body" idx="1"/>
          </p:nvPr>
        </p:nvSpPr>
        <p:spPr>
          <a:xfrm>
            <a:off x="822960" y="822960"/>
            <a:ext cx="3200400" cy="27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49403F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 sz="1800"/>
            </a:lvl2pPr>
            <a:lvl3pPr marL="1371600" lvl="2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Char char="•"/>
              <a:defRPr sz="1500"/>
            </a:lvl3pPr>
            <a:lvl4pPr marL="1828800" lvl="3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–"/>
              <a:defRPr sz="135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»"/>
              <a:defRPr sz="1350"/>
            </a:lvl5pPr>
            <a:lvl6pPr marL="2743200" lvl="5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168" name="Google Shape;168;p27"/>
          <p:cNvSpPr txBox="1">
            <a:spLocks noGrp="1"/>
          </p:cNvSpPr>
          <p:nvPr>
            <p:ph type="body" idx="2"/>
          </p:nvPr>
        </p:nvSpPr>
        <p:spPr>
          <a:xfrm>
            <a:off x="4700016" y="822960"/>
            <a:ext cx="3200400" cy="27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49403F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 sz="1800"/>
            </a:lvl2pPr>
            <a:lvl3pPr marL="1371600" lvl="2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Char char="•"/>
              <a:defRPr sz="1500"/>
            </a:lvl3pPr>
            <a:lvl4pPr marL="1828800" lvl="3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–"/>
              <a:defRPr sz="135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»"/>
              <a:defRPr sz="1350"/>
            </a:lvl5pPr>
            <a:lvl6pPr marL="2743200" lvl="5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169" name="Google Shape;169;p2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2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2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172" name="Google Shape;172;p27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28"/>
          <p:cNvSpPr txBox="1">
            <a:spLocks noGrp="1"/>
          </p:cNvSpPr>
          <p:nvPr>
            <p:ph type="body" idx="1"/>
          </p:nvPr>
        </p:nvSpPr>
        <p:spPr>
          <a:xfrm>
            <a:off x="822960" y="822960"/>
            <a:ext cx="32004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 b="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76" name="Google Shape;176;p28"/>
          <p:cNvSpPr txBox="1">
            <a:spLocks noGrp="1"/>
          </p:cNvSpPr>
          <p:nvPr>
            <p:ph type="body" idx="2"/>
          </p:nvPr>
        </p:nvSpPr>
        <p:spPr>
          <a:xfrm>
            <a:off x="819150" y="1276386"/>
            <a:ext cx="3200400" cy="23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Char char="–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Char char="–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Char char="»"/>
              <a:defRPr sz="1200"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177" name="Google Shape;177;p28"/>
          <p:cNvSpPr txBox="1">
            <a:spLocks noGrp="1"/>
          </p:cNvSpPr>
          <p:nvPr>
            <p:ph type="body" idx="3"/>
          </p:nvPr>
        </p:nvSpPr>
        <p:spPr>
          <a:xfrm>
            <a:off x="4700016" y="822960"/>
            <a:ext cx="32004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 b="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78" name="Google Shape;178;p28"/>
          <p:cNvSpPr txBox="1">
            <a:spLocks noGrp="1"/>
          </p:cNvSpPr>
          <p:nvPr>
            <p:ph type="body" idx="4"/>
          </p:nvPr>
        </p:nvSpPr>
        <p:spPr>
          <a:xfrm>
            <a:off x="4700016" y="1276386"/>
            <a:ext cx="3200400" cy="23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Char char="–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Char char="–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Char char="»"/>
              <a:defRPr sz="1200"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179" name="Google Shape;179;p2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2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">
  <p:cSld name="Teks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" descr="SPVOZN_PPT_SCE_HGL_1920x1080px_RGB4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798" cy="74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2"/>
          </p:nvPr>
        </p:nvSpPr>
        <p:spPr>
          <a:xfrm>
            <a:off x="211023" y="1423887"/>
            <a:ext cx="2718376" cy="3151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3"/>
          </p:nvPr>
        </p:nvSpPr>
        <p:spPr>
          <a:xfrm>
            <a:off x="3008775" y="1423887"/>
            <a:ext cx="5556046" cy="3151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>
  <p:cSld name="Titeldia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5" descr="PPT_SPVOZN_1920x1080 HGL_V2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339685" y="2914654"/>
            <a:ext cx="285317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B9694"/>
              </a:buClr>
              <a:buSzPts val="2800"/>
              <a:buNone/>
              <a:defRPr>
                <a:solidFill>
                  <a:srgbClr val="9B9694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B9694"/>
              </a:buClr>
              <a:buSzPts val="2400"/>
              <a:buNone/>
              <a:defRPr>
                <a:solidFill>
                  <a:srgbClr val="9B9694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B9694"/>
              </a:buClr>
              <a:buSzPts val="2000"/>
              <a:buNone/>
              <a:defRPr>
                <a:solidFill>
                  <a:srgbClr val="9B9694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>
            <a:spLocks noGrp="1"/>
          </p:cNvSpPr>
          <p:nvPr>
            <p:ph type="pic" idx="2"/>
          </p:nvPr>
        </p:nvSpPr>
        <p:spPr>
          <a:xfrm>
            <a:off x="3192463" y="1279525"/>
            <a:ext cx="5280025" cy="3182938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5"/>
          <p:cNvSpPr txBox="1"/>
          <p:nvPr/>
        </p:nvSpPr>
        <p:spPr>
          <a:xfrm>
            <a:off x="92984" y="4809748"/>
            <a:ext cx="11565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nl-NL" sz="800" b="0" i="0" u="none" strike="noStrike" cap="none">
                <a:solidFill>
                  <a:srgbClr val="5E514D"/>
                </a:solidFill>
                <a:latin typeface="Arial"/>
                <a:ea typeface="Arial"/>
                <a:cs typeface="Arial"/>
                <a:sym typeface="Arial"/>
              </a:rPr>
              <a:t>Henegouwenlaan,</a:t>
            </a:r>
            <a:endParaRPr sz="800" b="0" i="0" u="none" strike="noStrike" cap="none">
              <a:solidFill>
                <a:srgbClr val="5E51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3"/>
          </p:nvPr>
        </p:nvSpPr>
        <p:spPr>
          <a:xfrm>
            <a:off x="1113287" y="4810879"/>
            <a:ext cx="2200275" cy="214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5E514D"/>
              </a:buClr>
              <a:buSzPts val="800"/>
              <a:buNone/>
              <a:defRPr sz="800">
                <a:solidFill>
                  <a:srgbClr val="5E514D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ctrTitle"/>
          </p:nvPr>
        </p:nvSpPr>
        <p:spPr>
          <a:xfrm>
            <a:off x="332590" y="1280120"/>
            <a:ext cx="5017227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36000" bIns="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+ tekst">
  <p:cSld name="afbeelding + teks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p6" descr="SPVOZN_PPT_SCE_HGL_1920x1080px_RGB3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45602" cy="74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>
            <a:spLocks noGrp="1"/>
          </p:cNvSpPr>
          <p:nvPr>
            <p:ph type="pic" idx="2"/>
          </p:nvPr>
        </p:nvSpPr>
        <p:spPr>
          <a:xfrm>
            <a:off x="-63500" y="1455738"/>
            <a:ext cx="5768975" cy="3024187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6"/>
          <p:cNvSpPr txBox="1">
            <a:spLocks noGrp="1"/>
          </p:cNvSpPr>
          <p:nvPr>
            <p:ph type="body" idx="3"/>
          </p:nvPr>
        </p:nvSpPr>
        <p:spPr>
          <a:xfrm>
            <a:off x="5792340" y="1353690"/>
            <a:ext cx="2764447" cy="37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4"/>
          </p:nvPr>
        </p:nvSpPr>
        <p:spPr>
          <a:xfrm>
            <a:off x="5792788" y="1879600"/>
            <a:ext cx="2763837" cy="260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sluiting">
  <p:cSld name="Afsluiting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7" descr="SPVOZN_PPT_SCE_HGL_1920x1080px_RGB5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3209632" y="1043940"/>
            <a:ext cx="5200590" cy="74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1559006" y="3174021"/>
            <a:ext cx="4769827" cy="530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1559006" y="3755756"/>
            <a:ext cx="4769827" cy="661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2pPr>
            <a:lvl3pPr marL="1371600" lvl="2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3pPr>
            <a:lvl4pPr marL="1828800" lvl="3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4pPr>
            <a:lvl5pPr marL="2286000" lvl="4" indent="-228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00000"/>
              </a:buClr>
              <a:buSzPts val="1600"/>
              <a:buFont typeface="Arial"/>
              <a:buNone/>
              <a:defRPr sz="1600">
                <a:solidFill>
                  <a:srgbClr val="800000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>
            <a:spLocks noGrp="1"/>
          </p:cNvSpPr>
          <p:nvPr>
            <p:ph type="pic" idx="4"/>
          </p:nvPr>
        </p:nvSpPr>
        <p:spPr>
          <a:xfrm>
            <a:off x="655638" y="-57150"/>
            <a:ext cx="2490787" cy="292814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ee objecten" type="twoObj">
  <p:cSld name="TWO_OBJECT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822960" y="822960"/>
            <a:ext cx="3200400" cy="278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49403F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 sz="1800"/>
            </a:lvl2pPr>
            <a:lvl3pPr marL="1371600" lvl="2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Char char="•"/>
              <a:defRPr sz="1500"/>
            </a:lvl3pPr>
            <a:lvl4pPr marL="1828800" lvl="3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–"/>
              <a:defRPr sz="135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»"/>
              <a:defRPr sz="1350"/>
            </a:lvl5pPr>
            <a:lvl6pPr marL="2743200" lvl="5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4700016" y="822960"/>
            <a:ext cx="3200400" cy="278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49403F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–"/>
              <a:defRPr sz="1800"/>
            </a:lvl2pPr>
            <a:lvl3pPr marL="1371600" lvl="2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Char char="•"/>
              <a:defRPr sz="1500"/>
            </a:lvl3pPr>
            <a:lvl4pPr marL="1828800" lvl="3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–"/>
              <a:defRPr sz="135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»"/>
              <a:defRPr sz="1350"/>
            </a:lvl5pPr>
            <a:lvl6pPr marL="2743200" lvl="5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xfrm>
            <a:off x="822960" y="82296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 b="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body" idx="2"/>
          </p:nvPr>
        </p:nvSpPr>
        <p:spPr>
          <a:xfrm>
            <a:off x="819150" y="1276386"/>
            <a:ext cx="3200400" cy="2331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Char char="–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Char char="–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Char char="»"/>
              <a:defRPr sz="1200"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3"/>
          </p:nvPr>
        </p:nvSpPr>
        <p:spPr>
          <a:xfrm>
            <a:off x="4700016" y="82296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 b="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4"/>
          </p:nvPr>
        </p:nvSpPr>
        <p:spPr>
          <a:xfrm>
            <a:off x="4700016" y="1276386"/>
            <a:ext cx="3200400" cy="2331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9403F"/>
              </a:buClr>
              <a:buSzPts val="1500"/>
              <a:buChar char="–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49403F"/>
              </a:buClr>
              <a:buSzPts val="1350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Char char="–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49403F"/>
              </a:buClr>
              <a:buSzPts val="1200"/>
              <a:buChar char="»"/>
              <a:defRPr sz="1200"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9403F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9403F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4940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9403F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9403F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9403F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9403F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4940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9403F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9403F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9403F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9403F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4940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9403F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9403F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4940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969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edelijkcollege.nl/henegouwenlaan/leerlingen/ik-heb-een-vraag-wat-nu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edelijkcollege.nl/henegouwenlaan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huiskens@stedelijkcollege.n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9"/>
          <p:cNvSpPr txBox="1">
            <a:spLocks noGrp="1"/>
          </p:cNvSpPr>
          <p:nvPr>
            <p:ph type="subTitle" idx="1"/>
          </p:nvPr>
        </p:nvSpPr>
        <p:spPr>
          <a:xfrm>
            <a:off x="339685" y="2914654"/>
            <a:ext cx="28533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nl-NL" dirty="0">
                <a:latin typeface="Arial"/>
                <a:ea typeface="Arial"/>
                <a:cs typeface="Arial"/>
                <a:sym typeface="Arial"/>
              </a:rPr>
              <a:t>Kennismaking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nl-NL" dirty="0"/>
              <a:t>2(t)mavo</a:t>
            </a:r>
            <a:r>
              <a:rPr lang="nl-NL" dirty="0"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9"/>
          <p:cNvSpPr txBox="1">
            <a:spLocks noGrp="1"/>
          </p:cNvSpPr>
          <p:nvPr>
            <p:ph type="body" idx="2"/>
          </p:nvPr>
        </p:nvSpPr>
        <p:spPr>
          <a:xfrm>
            <a:off x="1113287" y="4810879"/>
            <a:ext cx="2200200" cy="21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9403F"/>
              </a:buClr>
              <a:buSzPts val="800"/>
              <a:buNone/>
            </a:pPr>
            <a:r>
              <a:rPr lang="nl-NL"/>
              <a:t>Augustus 2024</a:t>
            </a:r>
            <a:endParaRPr/>
          </a:p>
        </p:txBody>
      </p:sp>
      <p:sp>
        <p:nvSpPr>
          <p:cNvPr id="188" name="Google Shape;188;p29"/>
          <p:cNvSpPr txBox="1">
            <a:spLocks noGrp="1"/>
          </p:cNvSpPr>
          <p:nvPr>
            <p:ph type="ctrTitle"/>
          </p:nvPr>
        </p:nvSpPr>
        <p:spPr>
          <a:xfrm>
            <a:off x="261258" y="1280120"/>
            <a:ext cx="50886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36000" bIns="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>
                <a:latin typeface="Arial"/>
                <a:ea typeface="Arial"/>
                <a:cs typeface="Arial"/>
                <a:sym typeface="Arial"/>
              </a:rPr>
              <a:t>Schooljaar</a:t>
            </a:r>
            <a:br>
              <a:rPr lang="nl-NL">
                <a:latin typeface="Arial"/>
                <a:ea typeface="Arial"/>
                <a:cs typeface="Arial"/>
                <a:sym typeface="Arial"/>
              </a:rPr>
            </a:br>
            <a:r>
              <a:rPr lang="nl-NL">
                <a:latin typeface="Arial"/>
                <a:ea typeface="Arial"/>
                <a:cs typeface="Arial"/>
                <a:sym typeface="Arial"/>
              </a:rPr>
              <a:t>202</a:t>
            </a:r>
            <a:r>
              <a:rPr lang="nl-NL"/>
              <a:t>5</a:t>
            </a:r>
            <a:r>
              <a:rPr lang="nl-NL">
                <a:latin typeface="Arial"/>
                <a:ea typeface="Arial"/>
                <a:cs typeface="Arial"/>
                <a:sym typeface="Arial"/>
              </a:rPr>
              <a:t>-2026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8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 dirty="0"/>
              <a:t>Ongeoorloofd afwezig</a:t>
            </a:r>
            <a:endParaRPr dirty="0"/>
          </a:p>
        </p:txBody>
      </p:sp>
      <p:sp>
        <p:nvSpPr>
          <p:cNvPr id="245" name="Google Shape;245;p38"/>
          <p:cNvSpPr txBox="1">
            <a:spLocks noGrp="1"/>
          </p:cNvSpPr>
          <p:nvPr>
            <p:ph type="body" idx="3"/>
          </p:nvPr>
        </p:nvSpPr>
        <p:spPr>
          <a:xfrm>
            <a:off x="279193" y="1423875"/>
            <a:ext cx="8353800" cy="315180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b="1" dirty="0">
                <a:latin typeface="+mn-lt"/>
                <a:ea typeface="Calibri"/>
                <a:cs typeface="Calibri"/>
                <a:sym typeface="Calibri"/>
              </a:rPr>
              <a:t>Ongeoorloofd afwezig</a:t>
            </a:r>
            <a:br>
              <a:rPr lang="nl-NL" dirty="0">
                <a:latin typeface="+mn-lt"/>
                <a:ea typeface="Calibri"/>
                <a:cs typeface="Calibri"/>
                <a:sym typeface="Calibri"/>
              </a:rPr>
            </a:br>
            <a:r>
              <a:rPr lang="nl-NL" dirty="0">
                <a:latin typeface="+mn-lt"/>
                <a:ea typeface="Calibri"/>
                <a:cs typeface="Calibri"/>
                <a:sym typeface="Calibri"/>
              </a:rPr>
              <a:t>Voor elk gemist lesuur zal een leerling twee lesuren na moeten blijven. Dit wordt ingepland door de onderwijsassistent en kan de leerling terugvinden in het rooster op </a:t>
            </a:r>
            <a:r>
              <a:rPr lang="nl-NL" dirty="0" err="1">
                <a:latin typeface="+mn-lt"/>
                <a:ea typeface="Calibri"/>
                <a:cs typeface="Calibri"/>
                <a:sym typeface="Calibri"/>
              </a:rPr>
              <a:t>SOMToday</a:t>
            </a:r>
            <a:r>
              <a:rPr lang="nl-NL" dirty="0">
                <a:latin typeface="+mn-lt"/>
                <a:ea typeface="Calibri"/>
                <a:cs typeface="Calibri"/>
                <a:sym typeface="Calibri"/>
              </a:rPr>
              <a:t>. </a:t>
            </a:r>
            <a:endParaRPr dirty="0"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b="1" dirty="0"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b="1" dirty="0">
                <a:latin typeface="+mn-lt"/>
                <a:ea typeface="Calibri"/>
                <a:cs typeface="Calibri"/>
                <a:sym typeface="Calibri"/>
              </a:rPr>
              <a:t>Herhaald </a:t>
            </a:r>
            <a:br>
              <a:rPr lang="nl-NL" dirty="0">
                <a:latin typeface="+mn-lt"/>
                <a:ea typeface="Calibri"/>
                <a:cs typeface="Calibri"/>
                <a:sym typeface="Calibri"/>
              </a:rPr>
            </a:br>
            <a:r>
              <a:rPr lang="nl-NL" dirty="0">
                <a:latin typeface="+mn-lt"/>
                <a:ea typeface="Calibri"/>
                <a:cs typeface="Calibri"/>
                <a:sym typeface="Calibri"/>
              </a:rPr>
              <a:t>Na 5 keer gaat er een brief naar huis en wordt u uitgenodigd voor een gesprek. </a:t>
            </a: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>
                <a:latin typeface="+mn-lt"/>
                <a:ea typeface="Calibri"/>
                <a:cs typeface="Calibri"/>
                <a:sym typeface="Calibri"/>
              </a:rPr>
              <a:t>Na 10 keer zal er weer een gesprek plaatsvinden en wordt er melding gedaan bij leerplicht. </a:t>
            </a:r>
            <a:endParaRPr dirty="0"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/>
              <a:t> 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9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/>
              <a:t>Gele kaart</a:t>
            </a:r>
            <a:endParaRPr/>
          </a:p>
        </p:txBody>
      </p:sp>
      <p:sp>
        <p:nvSpPr>
          <p:cNvPr id="251" name="Google Shape;251;p39"/>
          <p:cNvSpPr txBox="1">
            <a:spLocks noGrp="1"/>
          </p:cNvSpPr>
          <p:nvPr>
            <p:ph type="body" idx="3"/>
          </p:nvPr>
        </p:nvSpPr>
        <p:spPr>
          <a:xfrm>
            <a:off x="279194" y="1313900"/>
            <a:ext cx="8353800" cy="334290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>
                <a:latin typeface="+mj-lt"/>
                <a:ea typeface="Calibri"/>
                <a:cs typeface="Calibri"/>
                <a:sym typeface="Calibri"/>
              </a:rPr>
              <a:t>Leerling wordt uit de situatie gehaald om een kaart te halen. </a:t>
            </a: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>
                <a:latin typeface="+mj-lt"/>
                <a:ea typeface="Calibri"/>
                <a:cs typeface="Calibri"/>
                <a:sym typeface="Calibri"/>
              </a:rPr>
              <a:t>Incident wordt besproken met de docent en de </a:t>
            </a:r>
            <a:r>
              <a:rPr lang="nl-NL" dirty="0" err="1">
                <a:latin typeface="+mj-lt"/>
                <a:ea typeface="Calibri"/>
                <a:cs typeface="Calibri"/>
                <a:sym typeface="Calibri"/>
              </a:rPr>
              <a:t>leerlingcoördinator</a:t>
            </a:r>
            <a:r>
              <a:rPr lang="nl-NL" dirty="0">
                <a:latin typeface="+mj-lt"/>
                <a:ea typeface="Calibri"/>
                <a:cs typeface="Calibri"/>
                <a:sym typeface="Calibri"/>
              </a:rPr>
              <a:t>. </a:t>
            </a:r>
            <a:endParaRPr dirty="0"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>
                <a:latin typeface="+mj-lt"/>
                <a:ea typeface="Calibri"/>
                <a:cs typeface="Calibri"/>
                <a:sym typeface="Calibri"/>
              </a:rPr>
              <a:t>Docent brengt ouder(s)/verzorger(s) op de hoogte. </a:t>
            </a:r>
            <a:endParaRPr dirty="0"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>
                <a:latin typeface="+mj-lt"/>
                <a:ea typeface="Calibri"/>
                <a:cs typeface="Calibri"/>
                <a:sym typeface="Calibri"/>
              </a:rPr>
              <a:t>Leerling neemt de gele kaart mee naar huis en na ondertekening van ouder(s)/verzorger(s) geeft de leerling de kaart af bij de </a:t>
            </a:r>
            <a:r>
              <a:rPr lang="nl-NL" dirty="0" err="1">
                <a:latin typeface="+mj-lt"/>
                <a:ea typeface="Calibri"/>
                <a:cs typeface="Calibri"/>
                <a:sym typeface="Calibri"/>
              </a:rPr>
              <a:t>leerlingcoördinator</a:t>
            </a:r>
            <a:r>
              <a:rPr lang="nl-NL" dirty="0">
                <a:latin typeface="+mj-lt"/>
                <a:ea typeface="Calibri"/>
                <a:cs typeface="Calibri"/>
                <a:sym typeface="Calibri"/>
              </a:rPr>
              <a:t>.</a:t>
            </a:r>
            <a:endParaRPr dirty="0"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7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7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0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 b="1"/>
              <a:t>Verlof aanvraag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endParaRPr/>
          </a:p>
        </p:txBody>
      </p:sp>
      <p:sp>
        <p:nvSpPr>
          <p:cNvPr id="257" name="Google Shape;257;p40"/>
          <p:cNvSpPr txBox="1"/>
          <p:nvPr/>
        </p:nvSpPr>
        <p:spPr>
          <a:xfrm>
            <a:off x="299506" y="1427750"/>
            <a:ext cx="8353800" cy="2554505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In zeer uitzonderlijke gevallen kan extra verlof aangevraagd worden.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Alle aanvragen gaan via de leerling coördinator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sz="16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Verlofaanvragen voor (minder dan) één dag</a:t>
            </a:r>
            <a:b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Aanvraag vooraf via een e-mail </a:t>
            </a:r>
            <a:endParaRPr sz="16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sz="16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Verlofaanvragen voor meer dan één dag</a:t>
            </a:r>
            <a:b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Verlof voor meer dan één dag dient aangevraagd te worden d.m.v. een officieel aanvraagformulier (zie website). De aanvraag wordt (ruim op tijd) vooraf ingediend bij de </a:t>
            </a:r>
            <a:r>
              <a:rPr lang="nl-NL" sz="16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leerlingcoördinator</a:t>
            </a: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.</a:t>
            </a:r>
            <a:endParaRPr sz="16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1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/>
              <a:t>Informatie</a:t>
            </a:r>
            <a:endParaRPr/>
          </a:p>
        </p:txBody>
      </p:sp>
      <p:sp>
        <p:nvSpPr>
          <p:cNvPr id="263" name="Google Shape;263;p41"/>
          <p:cNvSpPr txBox="1">
            <a:spLocks noGrp="1"/>
          </p:cNvSpPr>
          <p:nvPr>
            <p:ph type="body" idx="3"/>
          </p:nvPr>
        </p:nvSpPr>
        <p:spPr>
          <a:xfrm>
            <a:off x="308005" y="1437741"/>
            <a:ext cx="8353800" cy="31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/>
              <a:t>Alle voorgaande informatie is ook op te zoeken op de schoolsite (en onderstaande link)</a:t>
            </a:r>
            <a:endParaRPr u="sng" dirty="0">
              <a:solidFill>
                <a:schemeClr val="hlink"/>
              </a:solidFill>
              <a:hlinkClick r:id="rId3"/>
            </a:endParaRPr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u="sng" dirty="0">
              <a:solidFill>
                <a:schemeClr val="hlink"/>
              </a:solidFill>
              <a:hlinkClick r:id="rId3"/>
            </a:endParaRPr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u="sng" dirty="0">
                <a:solidFill>
                  <a:schemeClr val="hlink"/>
                </a:solidFill>
                <a:hlinkClick r:id="rId3"/>
              </a:rPr>
              <a:t>https://www.stedelijkcollege.nl/henegouwenlaan/leerlingen/ik-heb-een-vraag-wat-nu/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/>
              <a:t>Schroom niet om vragen te stellen. </a:t>
            </a:r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/>
              <a:t>Samen zorgen we voor een fijne school voor iedereen.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nl-NL" dirty="0"/>
              <a:t>Mocht u nu al contact willen met mij, zoek mij dan na de presentatie even op. 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2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/>
              <a:t>Lokalen</a:t>
            </a:r>
            <a:endParaRPr/>
          </a:p>
        </p:txBody>
      </p:sp>
      <p:graphicFrame>
        <p:nvGraphicFramePr>
          <p:cNvPr id="269" name="Google Shape;269;p42"/>
          <p:cNvGraphicFramePr/>
          <p:nvPr>
            <p:extLst>
              <p:ext uri="{D42A27DB-BD31-4B8C-83A1-F6EECF244321}">
                <p14:modId xmlns:p14="http://schemas.microsoft.com/office/powerpoint/2010/main" val="151230306"/>
              </p:ext>
            </p:extLst>
          </p:nvPr>
        </p:nvGraphicFramePr>
        <p:xfrm>
          <a:off x="658350" y="1789775"/>
          <a:ext cx="7612975" cy="1521600"/>
        </p:xfrm>
        <a:graphic>
          <a:graphicData uri="http://schemas.openxmlformats.org/drawingml/2006/table">
            <a:tbl>
              <a:tblPr>
                <a:noFill/>
                <a:tableStyleId>{7C74FA9A-80A8-4E8F-9ACB-015CF739B8D6}</a:tableStyleId>
              </a:tblPr>
              <a:tblGrid>
                <a:gridCol w="91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6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1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nl-NL" sz="2000" b="1" u="none" strike="noStrike" cap="none">
                          <a:solidFill>
                            <a:srgbClr val="009ADD"/>
                          </a:solidFill>
                        </a:rPr>
                        <a:t>klas</a:t>
                      </a:r>
                      <a:endParaRPr sz="2000" b="1" u="none" strike="noStrike" cap="none">
                        <a:solidFill>
                          <a:srgbClr val="009ADD"/>
                        </a:solidFill>
                      </a:endParaRPr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nl-NL" sz="2000" b="1" u="none" strike="noStrike" cap="none">
                          <a:solidFill>
                            <a:srgbClr val="009ADD"/>
                          </a:solidFill>
                        </a:rPr>
                        <a:t>leercoach</a:t>
                      </a:r>
                      <a:endParaRPr sz="2000" b="1" u="none" strike="noStrike" cap="none">
                        <a:solidFill>
                          <a:srgbClr val="009ADD"/>
                        </a:solidFill>
                      </a:endParaRPr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nl-NL" sz="2000" b="1" u="none" strike="noStrike" cap="none">
                          <a:solidFill>
                            <a:srgbClr val="009ADD"/>
                          </a:solidFill>
                        </a:rPr>
                        <a:t>lokaal</a:t>
                      </a:r>
                      <a:endParaRPr sz="2000" b="1" u="none" strike="noStrike" cap="none">
                        <a:solidFill>
                          <a:srgbClr val="009ADD"/>
                        </a:solidFill>
                      </a:endParaRPr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nl-NL" sz="2000"/>
                        <a:t>tm2a</a:t>
                      </a:r>
                      <a:endParaRPr sz="2000" u="none" strike="noStrike" cap="none"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/>
                        <a:t>mevr. van der Heijden &amp; mevr. Maaijwee</a:t>
                      </a:r>
                      <a:endParaRPr sz="2000"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/>
                        <a:t>8</a:t>
                      </a:r>
                      <a:endParaRPr sz="2000"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nl-NL" sz="2000"/>
                        <a:t>m2b</a:t>
                      </a:r>
                      <a:endParaRPr sz="2000" u="none" strike="noStrike" cap="none"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/>
                        <a:t>mevr. Schop &amp; dhr. de Loo</a:t>
                      </a:r>
                      <a:endParaRPr sz="2000"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/>
                        <a:t>8</a:t>
                      </a:r>
                      <a:endParaRPr sz="2000"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nl-NL" sz="2000"/>
                        <a:t>m2c</a:t>
                      </a:r>
                      <a:endParaRPr sz="2000" u="none" strike="noStrike" cap="none"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/>
                        <a:t>mevr. Lintzen &amp; mevr. Verheijen</a:t>
                      </a:r>
                      <a:endParaRPr sz="2000"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000" dirty="0"/>
                        <a:t>8</a:t>
                      </a:r>
                      <a:endParaRPr sz="2000" dirty="0"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3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80"/>
              </a:spcBef>
              <a:spcAft>
                <a:spcPts val="0"/>
              </a:spcAft>
              <a:buNone/>
            </a:pPr>
            <a:r>
              <a:rPr lang="nl-NL"/>
              <a:t>Welkom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4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80"/>
              </a:spcBef>
              <a:spcAft>
                <a:spcPts val="0"/>
              </a:spcAft>
              <a:buNone/>
            </a:pPr>
            <a:r>
              <a:rPr lang="nl-NL"/>
              <a:t>Wat doet de leercoach?</a:t>
            </a:r>
            <a:endParaRPr/>
          </a:p>
        </p:txBody>
      </p:sp>
      <p:sp>
        <p:nvSpPr>
          <p:cNvPr id="282" name="Google Shape;282;p44"/>
          <p:cNvSpPr txBox="1">
            <a:spLocks noGrp="1"/>
          </p:cNvSpPr>
          <p:nvPr>
            <p:ph type="body" idx="3"/>
          </p:nvPr>
        </p:nvSpPr>
        <p:spPr>
          <a:xfrm>
            <a:off x="270163" y="1392600"/>
            <a:ext cx="8294661" cy="3151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6550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700"/>
              <a:buChar char="-"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Eerste aanspreekpunt voor leerlingen, ouder(s)/verzorger(s)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Vertrouwenspersoon klas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Leercoachgesprekken met de coachleerlingen: bewaken leerproces e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nsociaal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-emotioneel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funcitoneren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Mentoruu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: studievaardigheden, motivatie,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mindset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, sociale vaardigheden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Overleg met leercoaches,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leerlingcoordinator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, afdelingsleider, vakdocenten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Leerlingdossier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beheren/bijhouden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Rapportvergaderingen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Driehoeksgesprekken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: leercoach, leerling, ouder(s)/verzorger(s)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5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80"/>
              </a:spcBef>
              <a:spcAft>
                <a:spcPts val="0"/>
              </a:spcAft>
              <a:buNone/>
            </a:pPr>
            <a:r>
              <a:rPr lang="nl-NL"/>
              <a:t>Belangrijke data periode 1</a:t>
            </a:r>
            <a:endParaRPr/>
          </a:p>
        </p:txBody>
      </p:sp>
      <p:sp>
        <p:nvSpPr>
          <p:cNvPr id="289" name="Google Shape;289;p45"/>
          <p:cNvSpPr txBox="1">
            <a:spLocks noGrp="1"/>
          </p:cNvSpPr>
          <p:nvPr>
            <p:ph type="body" idx="3"/>
          </p:nvPr>
        </p:nvSpPr>
        <p:spPr>
          <a:xfrm>
            <a:off x="411700" y="1423875"/>
            <a:ext cx="8153100" cy="3151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b="1" dirty="0">
                <a:solidFill>
                  <a:srgbClr val="5E514D"/>
                </a:solidFill>
              </a:rPr>
              <a:t>Driehoeksgesprek coach </a:t>
            </a:r>
            <a:r>
              <a:rPr lang="nl-NL" dirty="0">
                <a:solidFill>
                  <a:srgbClr val="5E514D"/>
                </a:solidFill>
              </a:rPr>
              <a:t>– 2 t/m 12 sep (uitnodiging volgt!)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5E514D"/>
                </a:solidFill>
              </a:rPr>
              <a:t>Fotograaf –  8 en 9 oktober 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5E514D"/>
                </a:solidFill>
              </a:rPr>
              <a:t>Herfstvakantie – 13 t/m 17 oktober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nl-NL" dirty="0" err="1">
                <a:solidFill>
                  <a:srgbClr val="5E514D"/>
                </a:solidFill>
              </a:rPr>
              <a:t>Toetsweek</a:t>
            </a:r>
            <a:r>
              <a:rPr lang="nl-NL" dirty="0">
                <a:solidFill>
                  <a:srgbClr val="5E514D"/>
                </a:solidFill>
              </a:rPr>
              <a:t> 1 – 30 oktober t/m 5 november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b="1" dirty="0">
                <a:solidFill>
                  <a:srgbClr val="5E514D"/>
                </a:solidFill>
              </a:rPr>
              <a:t>Driehoeksgesprek 1</a:t>
            </a:r>
            <a:r>
              <a:rPr lang="nl-NL" dirty="0">
                <a:solidFill>
                  <a:srgbClr val="5E514D"/>
                </a:solidFill>
              </a:rPr>
              <a:t> – 1 t/m 5 dec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5E514D"/>
                </a:solidFill>
              </a:rPr>
              <a:t>December – </a:t>
            </a:r>
            <a:r>
              <a:rPr lang="nl-NL" dirty="0" err="1">
                <a:solidFill>
                  <a:srgbClr val="5E514D"/>
                </a:solidFill>
              </a:rPr>
              <a:t>profielkeuzeavond</a:t>
            </a:r>
            <a:r>
              <a:rPr lang="nl-NL" dirty="0">
                <a:solidFill>
                  <a:srgbClr val="5E514D"/>
                </a:solidFill>
              </a:rPr>
              <a:t> mavo 2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5E514D"/>
                </a:solidFill>
              </a:rPr>
              <a:t>Kerstvakantie – 22 december t/m 2 januari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 err="1">
                <a:solidFill>
                  <a:srgbClr val="5E514D"/>
                </a:solidFill>
              </a:rPr>
              <a:t>Toetsweek</a:t>
            </a:r>
            <a:r>
              <a:rPr lang="nl-NL" dirty="0">
                <a:solidFill>
                  <a:srgbClr val="5E514D"/>
                </a:solidFill>
              </a:rPr>
              <a:t> 2 – 15 t/m 21 januari</a:t>
            </a:r>
            <a:endParaRPr dirty="0">
              <a:solidFill>
                <a:srgbClr val="5E514D"/>
              </a:solidFill>
            </a:endParaRP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46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80"/>
              </a:spcBef>
              <a:spcAft>
                <a:spcPts val="0"/>
              </a:spcAft>
              <a:buNone/>
            </a:pPr>
            <a:r>
              <a:rPr lang="nl-NL"/>
              <a:t>Belangrijke data periode 2</a:t>
            </a:r>
            <a:endParaRPr/>
          </a:p>
        </p:txBody>
      </p:sp>
      <p:sp>
        <p:nvSpPr>
          <p:cNvPr id="296" name="Google Shape;296;p46"/>
          <p:cNvSpPr txBox="1">
            <a:spLocks noGrp="1"/>
          </p:cNvSpPr>
          <p:nvPr>
            <p:ph type="body" idx="3"/>
          </p:nvPr>
        </p:nvSpPr>
        <p:spPr>
          <a:xfrm>
            <a:off x="211023" y="1343486"/>
            <a:ext cx="8353800" cy="351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Voorjaarsvakantie – 16 t/m 20 februari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b="1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Driehoeksgesprek 2</a:t>
            </a: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week 23 t/m 27 februari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Februari – voorlopige profielkeuze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 err="1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Toetsweek</a:t>
            </a: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– 26 maart t/m 1 april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Stagedag –  2 april (onder voorbehoud)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Paasvrij – 3 t/m 6 april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–  definitieve profielkeuze mavo 2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Schoolreis/activiteit – 13 t/m 17 april (onder voorbehoud)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Meivakantie – 20 april t/m 1 mei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b="1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Driehoeksgesprek 3</a:t>
            </a: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11 t/m 13 mei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Hemelvaart – 14 mei (en 15 mei) en Pinksteren – 25 mei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 err="1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Toetsweek</a:t>
            </a: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– 24 t/m 30 juni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500"/>
              <a:buChar char="●"/>
            </a:pPr>
            <a:r>
              <a:rPr lang="nl-NL" sz="14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Zomervakantie -  13 juli t/m 21 augustus</a:t>
            </a:r>
            <a:endParaRPr sz="14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endParaRPr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7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80"/>
              </a:spcBef>
              <a:spcAft>
                <a:spcPts val="0"/>
              </a:spcAft>
              <a:buNone/>
            </a:pPr>
            <a:r>
              <a:rPr lang="nl-NL"/>
              <a:t>Huiswerk</a:t>
            </a:r>
            <a:endParaRPr/>
          </a:p>
        </p:txBody>
      </p:sp>
      <p:sp>
        <p:nvSpPr>
          <p:cNvPr id="303" name="Google Shape;303;p47"/>
          <p:cNvSpPr txBox="1">
            <a:spLocks noGrp="1"/>
          </p:cNvSpPr>
          <p:nvPr>
            <p:ph type="body" idx="3"/>
          </p:nvPr>
        </p:nvSpPr>
        <p:spPr>
          <a:xfrm>
            <a:off x="411700" y="1423875"/>
            <a:ext cx="8153100" cy="3151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5E514D"/>
                </a:solidFill>
              </a:rPr>
              <a:t>1 à 2 uur per dag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5E514D"/>
                </a:solidFill>
              </a:rPr>
              <a:t>Ondersteuning door ouders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5E514D"/>
                </a:solidFill>
              </a:rPr>
              <a:t>Regelmatig controleren </a:t>
            </a:r>
            <a:r>
              <a:rPr lang="nl-NL" dirty="0" err="1">
                <a:solidFill>
                  <a:srgbClr val="5E514D"/>
                </a:solidFill>
              </a:rPr>
              <a:t>SomToday</a:t>
            </a:r>
            <a:r>
              <a:rPr lang="nl-NL" dirty="0">
                <a:solidFill>
                  <a:srgbClr val="5E514D"/>
                </a:solidFill>
              </a:rPr>
              <a:t>/agenda</a:t>
            </a:r>
            <a:endParaRPr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5E514D"/>
                </a:solidFill>
              </a:rPr>
              <a:t>Bijles van bovenbouwleerlingen: lijst beschikbare leerlingen op te vragen. </a:t>
            </a:r>
          </a:p>
          <a:p>
            <a:pPr lvl="1" indent="-336550">
              <a:lnSpc>
                <a:spcPct val="115000"/>
              </a:lnSpc>
              <a:spcBef>
                <a:spcPts val="0"/>
              </a:spcBef>
              <a:buClr>
                <a:srgbClr val="5E514D"/>
              </a:buClr>
              <a:buSzPts val="1700"/>
              <a:buChar char="●"/>
            </a:pPr>
            <a:r>
              <a:rPr lang="nl-NL" sz="1600" dirty="0">
                <a:solidFill>
                  <a:srgbClr val="5E514D"/>
                </a:solidFill>
              </a:rPr>
              <a:t>Kosten zijn 7,50 per uur</a:t>
            </a:r>
            <a:endParaRPr sz="1600" dirty="0">
              <a:solidFill>
                <a:srgbClr val="5E514D"/>
              </a:solidFill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5E514D"/>
                </a:solidFill>
              </a:rPr>
              <a:t>Plusuren en trainingsgroepen (info op de site, meeste vanaf periode 2)</a:t>
            </a:r>
            <a:endParaRPr dirty="0">
              <a:solidFill>
                <a:srgbClr val="5E514D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rgbClr val="5E514D"/>
              </a:solidFill>
            </a:endParaRP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0"/>
          <p:cNvSpPr txBox="1">
            <a:spLocks noGrp="1"/>
          </p:cNvSpPr>
          <p:nvPr>
            <p:ph type="body" idx="1"/>
          </p:nvPr>
        </p:nvSpPr>
        <p:spPr>
          <a:xfrm>
            <a:off x="211023" y="5627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/>
              <a:t>Wie is wie?</a:t>
            </a:r>
            <a:endParaRPr/>
          </a:p>
        </p:txBody>
      </p:sp>
      <p:sp>
        <p:nvSpPr>
          <p:cNvPr id="194" name="Google Shape;194;p30"/>
          <p:cNvSpPr txBox="1">
            <a:spLocks noGrp="1"/>
          </p:cNvSpPr>
          <p:nvPr>
            <p:ph type="body" idx="4294967295"/>
          </p:nvPr>
        </p:nvSpPr>
        <p:spPr>
          <a:xfrm>
            <a:off x="354775" y="1449600"/>
            <a:ext cx="7179000" cy="29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nl-NL" sz="1750" b="1" dirty="0"/>
              <a:t>Coaches mavo 2</a:t>
            </a:r>
            <a:endParaRPr sz="1750" dirty="0"/>
          </a:p>
          <a:p>
            <a:pPr marL="0" lvl="0" indent="0" algn="l" rtl="0">
              <a:lnSpc>
                <a:spcPct val="80000"/>
              </a:lnSpc>
              <a:spcBef>
                <a:spcPts val="304"/>
              </a:spcBef>
              <a:spcAft>
                <a:spcPts val="0"/>
              </a:spcAft>
              <a:buSzPts val="533"/>
              <a:buNone/>
            </a:pPr>
            <a:r>
              <a:rPr lang="nl-NL" sz="1750" dirty="0"/>
              <a:t>TM2A		mevrouw van der Heijden &amp; mevrouw Maaijwee</a:t>
            </a:r>
            <a:endParaRPr sz="1750" dirty="0"/>
          </a:p>
          <a:p>
            <a:pPr marL="0" lvl="0" indent="0" algn="l" rtl="0">
              <a:lnSpc>
                <a:spcPct val="80000"/>
              </a:lnSpc>
              <a:spcBef>
                <a:spcPts val="304"/>
              </a:spcBef>
              <a:spcAft>
                <a:spcPts val="0"/>
              </a:spcAft>
              <a:buSzPts val="533"/>
              <a:buNone/>
            </a:pPr>
            <a:r>
              <a:rPr lang="nl-NL" sz="1750" dirty="0"/>
              <a:t>M2B		mevrouw Schop &amp; meneer van de Loo</a:t>
            </a:r>
            <a:endParaRPr sz="1750" dirty="0"/>
          </a:p>
          <a:p>
            <a:pPr marL="0" lvl="0" indent="0" algn="l" rtl="0">
              <a:lnSpc>
                <a:spcPct val="80000"/>
              </a:lnSpc>
              <a:spcBef>
                <a:spcPts val="304"/>
              </a:spcBef>
              <a:spcAft>
                <a:spcPts val="0"/>
              </a:spcAft>
              <a:buSzPts val="533"/>
              <a:buNone/>
            </a:pPr>
            <a:r>
              <a:rPr lang="nl-NL" sz="1750" dirty="0"/>
              <a:t>M2C		mevrouw </a:t>
            </a:r>
            <a:r>
              <a:rPr lang="nl-NL" sz="1750" dirty="0" err="1"/>
              <a:t>Lintzen</a:t>
            </a:r>
            <a:r>
              <a:rPr lang="nl-NL" sz="1750" dirty="0"/>
              <a:t> &amp; mevrouw Verheijen</a:t>
            </a:r>
            <a:endParaRPr sz="1750" dirty="0"/>
          </a:p>
          <a:p>
            <a:pPr marL="0" lvl="0" indent="0" algn="l" rtl="0">
              <a:lnSpc>
                <a:spcPct val="80000"/>
              </a:lnSpc>
              <a:spcBef>
                <a:spcPts val="304"/>
              </a:spcBef>
              <a:spcAft>
                <a:spcPts val="0"/>
              </a:spcAft>
              <a:buSzPts val="533"/>
              <a:buNone/>
            </a:pPr>
            <a:r>
              <a:rPr lang="nl-NL" sz="1750" b="0" dirty="0"/>
              <a:t>        </a:t>
            </a:r>
            <a:r>
              <a:rPr lang="nl-NL" sz="1750" dirty="0"/>
              <a:t>	</a:t>
            </a:r>
            <a:r>
              <a:rPr lang="nl-NL" sz="1750" b="0" dirty="0"/>
              <a:t>	</a:t>
            </a:r>
            <a:endParaRPr sz="1750" dirty="0"/>
          </a:p>
          <a:p>
            <a:pPr marL="0" lvl="0" indent="0" algn="l" rtl="0">
              <a:lnSpc>
                <a:spcPct val="80000"/>
              </a:lnSpc>
              <a:spcBef>
                <a:spcPts val="304"/>
              </a:spcBef>
              <a:spcAft>
                <a:spcPts val="0"/>
              </a:spcAft>
              <a:buSzPts val="852"/>
              <a:buNone/>
            </a:pPr>
            <a:r>
              <a:rPr lang="nl-NL" sz="1750" b="1" dirty="0"/>
              <a:t>Decaan		</a:t>
            </a:r>
            <a:br>
              <a:rPr lang="nl-NL" sz="1750" b="1" dirty="0"/>
            </a:br>
            <a:r>
              <a:rPr lang="nl-NL" sz="1750" b="0" dirty="0"/>
              <a:t>mevrouw </a:t>
            </a:r>
            <a:r>
              <a:rPr lang="nl-NL" sz="1750" dirty="0"/>
              <a:t>v</a:t>
            </a:r>
            <a:r>
              <a:rPr lang="nl-NL" sz="1750" b="0" dirty="0"/>
              <a:t>an den Dungen </a:t>
            </a:r>
            <a:endParaRPr sz="1750" dirty="0"/>
          </a:p>
          <a:p>
            <a:pPr marL="0" lvl="0" indent="0" algn="l" rtl="0">
              <a:lnSpc>
                <a:spcPct val="80000"/>
              </a:lnSpc>
              <a:spcBef>
                <a:spcPts val="304"/>
              </a:spcBef>
              <a:spcAft>
                <a:spcPts val="0"/>
              </a:spcAft>
              <a:buSzPts val="852"/>
              <a:buNone/>
            </a:pPr>
            <a:endParaRPr sz="1750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nl-NL" sz="1750" b="1" dirty="0"/>
              <a:t>Coördinator </a:t>
            </a:r>
            <a:r>
              <a:rPr lang="nl-NL" sz="1750" b="1" dirty="0" err="1"/>
              <a:t>leerlingzaken</a:t>
            </a:r>
            <a:r>
              <a:rPr lang="nl-NL" sz="1750" dirty="0"/>
              <a:t>		</a:t>
            </a:r>
            <a:br>
              <a:rPr lang="nl-NL" sz="1750" dirty="0"/>
            </a:br>
            <a:r>
              <a:rPr lang="nl-NL" sz="1750" dirty="0"/>
              <a:t>mevrouw Abdellaoui</a:t>
            </a:r>
            <a:endParaRPr sz="1750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endParaRPr sz="1750" b="1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nl-NL" sz="1750" b="1" dirty="0"/>
              <a:t>Afdelingsleider</a:t>
            </a:r>
            <a:r>
              <a:rPr lang="nl-NL" sz="1750" dirty="0"/>
              <a:t>				</a:t>
            </a:r>
            <a:br>
              <a:rPr lang="nl-NL" sz="1750" dirty="0"/>
            </a:br>
            <a:r>
              <a:rPr lang="nl-NL" sz="1750" dirty="0"/>
              <a:t>m</a:t>
            </a:r>
            <a:r>
              <a:rPr lang="nl-NL" sz="1750" b="0" dirty="0"/>
              <a:t>evrouw </a:t>
            </a:r>
            <a:r>
              <a:rPr lang="nl-NL" sz="1750" dirty="0"/>
              <a:t>Jansen</a:t>
            </a:r>
            <a:endParaRPr sz="1750" b="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8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80"/>
              </a:spcBef>
              <a:spcAft>
                <a:spcPts val="0"/>
              </a:spcAft>
              <a:buNone/>
            </a:pPr>
            <a:r>
              <a:rPr lang="nl-NL"/>
              <a:t>SomToday</a:t>
            </a:r>
            <a:endParaRPr/>
          </a:p>
        </p:txBody>
      </p:sp>
      <p:sp>
        <p:nvSpPr>
          <p:cNvPr id="310" name="Google Shape;310;p48"/>
          <p:cNvSpPr txBox="1">
            <a:spLocks noGrp="1"/>
          </p:cNvSpPr>
          <p:nvPr>
            <p:ph type="body" idx="3"/>
          </p:nvPr>
        </p:nvSpPr>
        <p:spPr>
          <a:xfrm>
            <a:off x="411700" y="1423875"/>
            <a:ext cx="8153100" cy="3151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1700"/>
              <a:buChar char="●"/>
            </a:pPr>
            <a:r>
              <a:rPr lang="nl-NL" dirty="0">
                <a:solidFill>
                  <a:srgbClr val="000000"/>
                </a:solidFill>
              </a:rPr>
              <a:t>Graag checken of uw e-mailadres in </a:t>
            </a:r>
            <a:r>
              <a:rPr lang="nl-NL" dirty="0" err="1">
                <a:solidFill>
                  <a:srgbClr val="000000"/>
                </a:solidFill>
              </a:rPr>
              <a:t>SOMtoday</a:t>
            </a:r>
            <a:r>
              <a:rPr lang="nl-NL" dirty="0">
                <a:solidFill>
                  <a:srgbClr val="000000"/>
                </a:solidFill>
              </a:rPr>
              <a:t> correct is.</a:t>
            </a:r>
            <a:endParaRPr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2000"/>
              <a:buChar char="●"/>
            </a:pPr>
            <a:r>
              <a:rPr lang="nl-NL" dirty="0">
                <a:solidFill>
                  <a:srgbClr val="000000"/>
                </a:solidFill>
              </a:rPr>
              <a:t>U kunt in </a:t>
            </a:r>
            <a:r>
              <a:rPr lang="nl-NL" dirty="0" err="1">
                <a:solidFill>
                  <a:srgbClr val="000000"/>
                </a:solidFill>
              </a:rPr>
              <a:t>SOMtoday</a:t>
            </a:r>
            <a:r>
              <a:rPr lang="nl-NL" dirty="0">
                <a:solidFill>
                  <a:srgbClr val="000000"/>
                </a:solidFill>
              </a:rPr>
              <a:t> de voortgang en aanwezigheid van uw kind zien.</a:t>
            </a:r>
            <a:endParaRPr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2000"/>
              <a:buChar char="●"/>
            </a:pPr>
            <a:r>
              <a:rPr lang="nl-NL" dirty="0">
                <a:solidFill>
                  <a:srgbClr val="000000"/>
                </a:solidFill>
              </a:rPr>
              <a:t>Als u inlogt op het account van uw zoon/dochter kunt u het huiswerk en de studiewijzers inzien.</a:t>
            </a:r>
            <a:endParaRPr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2000"/>
              <a:buChar char="●"/>
            </a:pPr>
            <a:r>
              <a:rPr lang="nl-NL" dirty="0">
                <a:solidFill>
                  <a:srgbClr val="000000"/>
                </a:solidFill>
              </a:rPr>
              <a:t>School kan berichten sturen via </a:t>
            </a:r>
            <a:r>
              <a:rPr lang="nl-NL" dirty="0" err="1">
                <a:solidFill>
                  <a:srgbClr val="000000"/>
                </a:solidFill>
              </a:rPr>
              <a:t>SOMtoday</a:t>
            </a:r>
            <a:r>
              <a:rPr lang="nl-NL"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2000"/>
              <a:buChar char="●"/>
            </a:pPr>
            <a:r>
              <a:rPr lang="nl-NL" dirty="0">
                <a:solidFill>
                  <a:srgbClr val="000000"/>
                </a:solidFill>
              </a:rPr>
              <a:t>U kunt via </a:t>
            </a:r>
            <a:r>
              <a:rPr lang="nl-NL" dirty="0" err="1">
                <a:solidFill>
                  <a:srgbClr val="000000"/>
                </a:solidFill>
              </a:rPr>
              <a:t>SOMtoday</a:t>
            </a:r>
            <a:r>
              <a:rPr lang="nl-NL" dirty="0">
                <a:solidFill>
                  <a:srgbClr val="000000"/>
                </a:solidFill>
              </a:rPr>
              <a:t> contact opnemen met docenten.</a:t>
            </a:r>
            <a:endParaRPr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5E514D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rgbClr val="5E514D"/>
              </a:solidFill>
            </a:endParaRP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9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80"/>
              </a:spcBef>
              <a:spcAft>
                <a:spcPts val="0"/>
              </a:spcAft>
              <a:buNone/>
            </a:pPr>
            <a:r>
              <a:rPr lang="nl-NL"/>
              <a:t>Online informatie</a:t>
            </a:r>
            <a:endParaRPr/>
          </a:p>
        </p:txBody>
      </p:sp>
      <p:sp>
        <p:nvSpPr>
          <p:cNvPr id="317" name="Google Shape;317;p49"/>
          <p:cNvSpPr txBox="1">
            <a:spLocks noGrp="1"/>
          </p:cNvSpPr>
          <p:nvPr>
            <p:ph type="body" idx="3"/>
          </p:nvPr>
        </p:nvSpPr>
        <p:spPr>
          <a:xfrm>
            <a:off x="411700" y="1423875"/>
            <a:ext cx="8153100" cy="3151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7465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rgbClr val="5E514D"/>
              </a:buClr>
              <a:buSzPts val="2300"/>
              <a:buChar char="●"/>
            </a:pPr>
            <a:r>
              <a:rPr lang="nl-NL" dirty="0">
                <a:solidFill>
                  <a:srgbClr val="000000"/>
                </a:solidFill>
              </a:rPr>
              <a:t>Belangrijke informatie wordt hierop vermeld.</a:t>
            </a:r>
            <a:endParaRPr dirty="0">
              <a:solidFill>
                <a:srgbClr val="000000"/>
              </a:solidFill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2300"/>
              <a:buChar char="●"/>
            </a:pPr>
            <a:r>
              <a:rPr lang="nl-NL" dirty="0">
                <a:solidFill>
                  <a:srgbClr val="000000"/>
                </a:solidFill>
              </a:rPr>
              <a:t>U kunt inloggen via de schoolsite;</a:t>
            </a:r>
            <a:r>
              <a:rPr lang="nl-NL" dirty="0">
                <a:solidFill>
                  <a:srgbClr val="000000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nl-NL" u="sng" dirty="0">
                <a:solidFill>
                  <a:schemeClr val="hlink"/>
                </a:solidFill>
                <a:hlinkClick r:id="rId3"/>
              </a:rPr>
              <a:t>https://www.stedelijkcollege.nl/henegouwenlaan/</a:t>
            </a:r>
            <a:endParaRPr u="sng" dirty="0">
              <a:solidFill>
                <a:schemeClr val="hlink"/>
              </a:solidFill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2300"/>
              <a:buChar char="●"/>
            </a:pPr>
            <a:r>
              <a:rPr lang="nl-NL" dirty="0">
                <a:solidFill>
                  <a:srgbClr val="000000"/>
                </a:solidFill>
              </a:rPr>
              <a:t>Inloggegevens zijn bekend, zo niet dan kunt u contact opnemen met de administratie van school.</a:t>
            </a:r>
            <a:endParaRPr dirty="0">
              <a:solidFill>
                <a:srgbClr val="000000"/>
              </a:solidFill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E514D"/>
              </a:buClr>
              <a:buSzPts val="2300"/>
              <a:buChar char="●"/>
            </a:pPr>
            <a:r>
              <a:rPr lang="nl-NL" dirty="0">
                <a:solidFill>
                  <a:srgbClr val="000000"/>
                </a:solidFill>
              </a:rPr>
              <a:t>Via de schoolwebsite is de jaaragenda en schoolgids te vinden. </a:t>
            </a:r>
            <a:endParaRPr dirty="0">
              <a:solidFill>
                <a:srgbClr val="000000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5E514D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rgbClr val="5E514D"/>
              </a:solidFill>
            </a:endParaRP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50"/>
          <p:cNvSpPr txBox="1">
            <a:spLocks noGrp="1"/>
          </p:cNvSpPr>
          <p:nvPr>
            <p:ph type="body" idx="1"/>
          </p:nvPr>
        </p:nvSpPr>
        <p:spPr>
          <a:xfrm>
            <a:off x="210998" y="470904"/>
            <a:ext cx="8353800" cy="74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80"/>
              </a:spcBef>
              <a:spcAft>
                <a:spcPts val="0"/>
              </a:spcAft>
              <a:buNone/>
            </a:pPr>
            <a:r>
              <a:rPr lang="nl-NL"/>
              <a:t>2 naar 3 mavo</a:t>
            </a:r>
            <a:endParaRPr/>
          </a:p>
        </p:txBody>
      </p:sp>
      <p:pic>
        <p:nvPicPr>
          <p:cNvPr id="324" name="Google Shape;324;p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1550" y="1365925"/>
            <a:ext cx="5487686" cy="32268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51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880"/>
              </a:spcBef>
              <a:spcAft>
                <a:spcPts val="0"/>
              </a:spcAft>
              <a:buNone/>
            </a:pPr>
            <a:r>
              <a:rPr lang="nl-NL"/>
              <a:t>Vragen?</a:t>
            </a:r>
            <a:endParaRPr/>
          </a:p>
        </p:txBody>
      </p:sp>
      <p:sp>
        <p:nvSpPr>
          <p:cNvPr id="331" name="Google Shape;331;p51"/>
          <p:cNvSpPr txBox="1">
            <a:spLocks noGrp="1"/>
          </p:cNvSpPr>
          <p:nvPr>
            <p:ph type="body" idx="3"/>
          </p:nvPr>
        </p:nvSpPr>
        <p:spPr>
          <a:xfrm>
            <a:off x="411700" y="1423875"/>
            <a:ext cx="8153100" cy="3151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5E514D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solidFill>
                <a:srgbClr val="5E514D"/>
              </a:solidFill>
            </a:endParaRP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1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798" cy="74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/>
              <a:t>Decaan (t)mavo</a:t>
            </a:r>
            <a:endParaRPr/>
          </a:p>
        </p:txBody>
      </p:sp>
      <p:sp>
        <p:nvSpPr>
          <p:cNvPr id="200" name="Google Shape;200;p31"/>
          <p:cNvSpPr txBox="1">
            <a:spLocks noGrp="1"/>
          </p:cNvSpPr>
          <p:nvPr>
            <p:ph type="body" idx="4294967295"/>
          </p:nvPr>
        </p:nvSpPr>
        <p:spPr>
          <a:xfrm>
            <a:off x="578649" y="1607475"/>
            <a:ext cx="5164060" cy="27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</a:pPr>
            <a:r>
              <a:rPr lang="nl-NL" sz="1600" dirty="0"/>
              <a:t>Mevrouw van den Dungen</a:t>
            </a:r>
            <a:endParaRPr sz="1600" dirty="0"/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nl-NL" sz="1600" dirty="0"/>
              <a:t>Ondersteunt de leercoaches en leerlingen met de profielkeuze</a:t>
            </a:r>
            <a:endParaRPr sz="1600" dirty="0"/>
          </a:p>
          <a:p>
            <a:pPr marL="34290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</a:pPr>
            <a:r>
              <a:rPr lang="nl-NL" sz="1600" dirty="0"/>
              <a:t>E-mailadres: pvandendungen@stedelijkcollege.nl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</a:pPr>
            <a:endParaRPr sz="1800" dirty="0"/>
          </a:p>
        </p:txBody>
      </p:sp>
      <p:pic>
        <p:nvPicPr>
          <p:cNvPr id="201" name="Google Shape;201;p31" descr="Overheidsinvloed versus individu: socialisme en liberalism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27963" y="1129145"/>
            <a:ext cx="3190849" cy="22790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2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/>
              <a:t>Coördinator leerlingzaken</a:t>
            </a:r>
            <a:endParaRPr/>
          </a:p>
        </p:txBody>
      </p:sp>
      <p:sp>
        <p:nvSpPr>
          <p:cNvPr id="207" name="Google Shape;207;p32"/>
          <p:cNvSpPr txBox="1">
            <a:spLocks noGrp="1"/>
          </p:cNvSpPr>
          <p:nvPr>
            <p:ph type="body" idx="4294967295"/>
          </p:nvPr>
        </p:nvSpPr>
        <p:spPr>
          <a:xfrm>
            <a:off x="578649" y="1607475"/>
            <a:ext cx="6057678" cy="27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</a:pPr>
            <a:r>
              <a:rPr lang="nl-NL" sz="1600" dirty="0"/>
              <a:t>Mevrouw Abdellaoui</a:t>
            </a:r>
            <a:endParaRPr sz="1600" dirty="0"/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</a:pPr>
            <a:r>
              <a:rPr lang="nl-NL" sz="1600" dirty="0"/>
              <a:t>Voor alle vragen over </a:t>
            </a:r>
            <a:r>
              <a:rPr lang="nl-NL" sz="1600" dirty="0" err="1"/>
              <a:t>leerlingzaken</a:t>
            </a:r>
            <a:endParaRPr sz="1600" dirty="0"/>
          </a:p>
          <a:p>
            <a:pPr marL="342900" indent="-342900">
              <a:lnSpc>
                <a:spcPct val="90000"/>
              </a:lnSpc>
              <a:spcBef>
                <a:spcPts val="360"/>
              </a:spcBef>
              <a:buSzPts val="1800"/>
            </a:pPr>
            <a:r>
              <a:rPr lang="nl-NL" sz="1600" dirty="0" err="1">
                <a:solidFill>
                  <a:schemeClr val="tx1"/>
                </a:solidFill>
              </a:rPr>
              <a:t>E-mailadres:nabdellaoui</a:t>
            </a:r>
            <a:r>
              <a:rPr lang="nl-NL" sz="1600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@stedelijkcollege.nl</a:t>
            </a:r>
            <a:endParaRPr lang="nl-NL" sz="1600" dirty="0">
              <a:solidFill>
                <a:schemeClr val="tx1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49403F"/>
              </a:buClr>
              <a:buSzPts val="1800"/>
              <a:buChar char="•"/>
            </a:pPr>
            <a:endParaRPr sz="1800" dirty="0"/>
          </a:p>
          <a:p>
            <a:pPr marL="45720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3200"/>
              <a:buNone/>
            </a:pPr>
            <a:endParaRPr sz="1800" dirty="0"/>
          </a:p>
        </p:txBody>
      </p:sp>
      <p:pic>
        <p:nvPicPr>
          <p:cNvPr id="208" name="Google Shape;208;p32" descr="Overheidsinvloed versus individu: socialisme en liberalism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30981" y="1404120"/>
            <a:ext cx="3297383" cy="2606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3"/>
          <p:cNvSpPr txBox="1">
            <a:spLocks noGrp="1"/>
          </p:cNvSpPr>
          <p:nvPr>
            <p:ph type="body" idx="1"/>
          </p:nvPr>
        </p:nvSpPr>
        <p:spPr>
          <a:xfrm>
            <a:off x="211023" y="5627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/>
              <a:t>Vrijwillige ouderbijdrage </a:t>
            </a:r>
            <a:endParaRPr/>
          </a:p>
        </p:txBody>
      </p:sp>
      <p:sp>
        <p:nvSpPr>
          <p:cNvPr id="214" name="Google Shape;214;p33"/>
          <p:cNvSpPr txBox="1">
            <a:spLocks noGrp="1"/>
          </p:cNvSpPr>
          <p:nvPr>
            <p:ph type="body" idx="4294967295"/>
          </p:nvPr>
        </p:nvSpPr>
        <p:spPr>
          <a:xfrm>
            <a:off x="425250" y="1614025"/>
            <a:ext cx="7179000" cy="29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365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nl-NL" sz="1600" dirty="0"/>
              <a:t>Binnen-en buitenschools leren</a:t>
            </a:r>
            <a:endParaRPr sz="1600" dirty="0"/>
          </a:p>
          <a:p>
            <a:pPr marL="45720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457200" lvl="0" indent="-3365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nl-NL" sz="1600" dirty="0"/>
              <a:t>Barcelonareis </a:t>
            </a:r>
            <a:endParaRPr sz="1600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457200" lvl="0" indent="-3365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nl-NL" sz="1600" dirty="0" err="1"/>
              <a:t>Eindejaarsviering</a:t>
            </a:r>
            <a:endParaRPr sz="1600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457200" lvl="0" indent="-3365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nl-NL" sz="1600" dirty="0"/>
              <a:t>Klassenuitje</a:t>
            </a:r>
            <a:endParaRPr sz="1600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457200" lvl="0" indent="-3365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nl-NL" sz="1600" dirty="0"/>
              <a:t>Burgerschapsactiviteiten</a:t>
            </a:r>
            <a:endParaRPr sz="1600" dirty="0"/>
          </a:p>
          <a:p>
            <a:pPr marL="0" lvl="0" indent="0" algn="l" rtl="0">
              <a:lnSpc>
                <a:spcPct val="80000"/>
              </a:lnSpc>
              <a:spcBef>
                <a:spcPts val="304"/>
              </a:spcBef>
              <a:spcAft>
                <a:spcPts val="0"/>
              </a:spcAft>
              <a:buNone/>
            </a:pPr>
            <a:endParaRPr sz="1700" b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4"/>
          <p:cNvSpPr txBox="1">
            <a:spLocks noGrp="1"/>
          </p:cNvSpPr>
          <p:nvPr>
            <p:ph type="body" idx="1"/>
          </p:nvPr>
        </p:nvSpPr>
        <p:spPr>
          <a:xfrm>
            <a:off x="211023" y="592352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94D3"/>
              </a:buClr>
              <a:buSzPts val="3600"/>
              <a:buFont typeface="Arial"/>
              <a:buNone/>
            </a:pPr>
            <a:r>
              <a:rPr lang="nl-NL" sz="3200">
                <a:solidFill>
                  <a:srgbClr val="3F94D3"/>
                </a:solidFill>
              </a:rPr>
              <a:t>Coördinator leerlingzaken  </a:t>
            </a:r>
            <a:endParaRPr sz="4000"/>
          </a:p>
        </p:txBody>
      </p:sp>
      <p:sp>
        <p:nvSpPr>
          <p:cNvPr id="220" name="Google Shape;220;p34"/>
          <p:cNvSpPr txBox="1">
            <a:spLocks noGrp="1"/>
          </p:cNvSpPr>
          <p:nvPr>
            <p:ph type="body" idx="2"/>
          </p:nvPr>
        </p:nvSpPr>
        <p:spPr>
          <a:xfrm>
            <a:off x="300900" y="1338537"/>
            <a:ext cx="8542200" cy="7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33333"/>
              <a:buFont typeface="Calibri"/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4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34"/>
          <p:cNvSpPr txBox="1">
            <a:spLocks noGrp="1"/>
          </p:cNvSpPr>
          <p:nvPr>
            <p:ph type="body" idx="3"/>
          </p:nvPr>
        </p:nvSpPr>
        <p:spPr>
          <a:xfrm>
            <a:off x="300900" y="1496075"/>
            <a:ext cx="8074200" cy="304860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9845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</a:pPr>
            <a:r>
              <a:rPr lang="nl-NL" dirty="0">
                <a:latin typeface="+mn-lt"/>
                <a:ea typeface="Calibri"/>
                <a:cs typeface="Calibri"/>
                <a:sym typeface="Calibri"/>
              </a:rPr>
              <a:t>Wegwijzer voor leerlingen &amp; ouders </a:t>
            </a:r>
            <a:endParaRPr dirty="0">
              <a:latin typeface="+mn-lt"/>
            </a:endParaRPr>
          </a:p>
          <a:p>
            <a:pPr marL="285750" lvl="0" indent="-18415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dirty="0">
              <a:latin typeface="+mn-lt"/>
              <a:ea typeface="Calibri"/>
              <a:cs typeface="Calibri"/>
              <a:sym typeface="Calibri"/>
            </a:endParaRPr>
          </a:p>
          <a:p>
            <a:pPr marL="285750" lvl="0" indent="-29845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</a:pPr>
            <a:r>
              <a:rPr lang="nl-NL" dirty="0">
                <a:latin typeface="+mn-lt"/>
                <a:ea typeface="Calibri"/>
                <a:cs typeface="Calibri"/>
                <a:sym typeface="Calibri"/>
              </a:rPr>
              <a:t>Zorgondersteuning voor de leercoaches </a:t>
            </a:r>
            <a:endParaRPr dirty="0">
              <a:latin typeface="+mn-lt"/>
            </a:endParaRPr>
          </a:p>
          <a:p>
            <a:pPr marL="742950" lvl="1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nl-NL" sz="1600" dirty="0">
                <a:latin typeface="+mn-lt"/>
                <a:ea typeface="Calibri"/>
                <a:cs typeface="Calibri"/>
                <a:sym typeface="Calibri"/>
              </a:rPr>
              <a:t>- Leercoach is eerste aanspreekpunt</a:t>
            </a:r>
            <a:endParaRPr sz="1600" dirty="0">
              <a:latin typeface="+mn-lt"/>
            </a:endParaRPr>
          </a:p>
          <a:p>
            <a:pPr marL="742950" lvl="1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nl-NL" sz="1600" dirty="0">
                <a:latin typeface="+mn-lt"/>
                <a:ea typeface="Calibri"/>
                <a:cs typeface="Calibri"/>
                <a:sym typeface="Calibri"/>
              </a:rPr>
              <a:t>- Werkt ook samen met het ondersteuningsteam </a:t>
            </a:r>
            <a:endParaRPr sz="1600" dirty="0">
              <a:latin typeface="+mn-lt"/>
              <a:ea typeface="Calibri"/>
              <a:cs typeface="Calibri"/>
              <a:sym typeface="Calibri"/>
            </a:endParaRPr>
          </a:p>
          <a:p>
            <a:pPr marL="742950" lvl="1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nl-NL" sz="1600" dirty="0">
                <a:latin typeface="+mn-lt"/>
                <a:ea typeface="Calibri"/>
                <a:cs typeface="Calibri"/>
                <a:sym typeface="Calibri"/>
              </a:rPr>
              <a:t>- Wekelijks overleg met de leercoaches </a:t>
            </a:r>
            <a:endParaRPr sz="1600" dirty="0">
              <a:latin typeface="+mn-lt"/>
              <a:ea typeface="Calibri"/>
              <a:cs typeface="Calibri"/>
              <a:sym typeface="Calibri"/>
            </a:endParaRPr>
          </a:p>
          <a:p>
            <a:pPr marL="742950" lvl="1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nl-NL" sz="1600" dirty="0">
                <a:latin typeface="+mn-lt"/>
                <a:ea typeface="Calibri"/>
                <a:cs typeface="Calibri"/>
                <a:sym typeface="Calibri"/>
              </a:rPr>
              <a:t>- Contact met externen </a:t>
            </a:r>
            <a:endParaRPr sz="1600" dirty="0">
              <a:latin typeface="+mn-lt"/>
              <a:ea typeface="Calibri"/>
              <a:cs typeface="Calibri"/>
              <a:sym typeface="Calibri"/>
            </a:endParaRPr>
          </a:p>
          <a:p>
            <a:pPr marL="285750" lvl="0" indent="-18415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dirty="0">
              <a:latin typeface="+mn-lt"/>
              <a:ea typeface="Calibri"/>
              <a:cs typeface="Calibri"/>
              <a:sym typeface="Calibri"/>
            </a:endParaRPr>
          </a:p>
          <a:p>
            <a:pPr marL="285750" lvl="0" indent="-29845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</a:pPr>
            <a:r>
              <a:rPr lang="nl-NL" dirty="0">
                <a:latin typeface="+mn-lt"/>
                <a:ea typeface="Calibri"/>
                <a:cs typeface="Calibri"/>
                <a:sym typeface="Calibri"/>
              </a:rPr>
              <a:t>Overzicht verzuimregistratie (te laat, ziek, spijbelen etc.) met ondersteuning van onderwijsassistent (Ayse Kilic)</a:t>
            </a:r>
            <a:endParaRPr dirty="0"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dirty="0">
              <a:latin typeface="+mn-lt"/>
              <a:ea typeface="Calibri"/>
              <a:cs typeface="Calibri"/>
              <a:sym typeface="Calibri"/>
            </a:endParaRPr>
          </a:p>
          <a:p>
            <a:pPr marL="285750" lvl="0" indent="-29845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</a:pPr>
            <a:r>
              <a:rPr lang="nl-NL" dirty="0">
                <a:latin typeface="+mn-lt"/>
                <a:ea typeface="Calibri"/>
                <a:cs typeface="Calibri"/>
                <a:sym typeface="Calibri"/>
              </a:rPr>
              <a:t>Gedragsregistratie (verwijderd uit de les, gele kaart, onacceptabel gedrag, pesten)</a:t>
            </a:r>
            <a:endParaRPr dirty="0"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18415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5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 b="1"/>
              <a:t>Schoolregels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endParaRPr/>
          </a:p>
        </p:txBody>
      </p:sp>
      <p:sp>
        <p:nvSpPr>
          <p:cNvPr id="227" name="Google Shape;227;p35"/>
          <p:cNvSpPr txBox="1"/>
          <p:nvPr/>
        </p:nvSpPr>
        <p:spPr>
          <a:xfrm>
            <a:off x="211027" y="1363775"/>
            <a:ext cx="8223000" cy="2308284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184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914400" marR="0" lvl="1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nl-NL" sz="16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Leerjaar 1 t/m 3 blijven op het schoolterrein</a:t>
            </a:r>
            <a:endParaRPr sz="1600" b="0" i="0" u="none" strike="noStrike" cap="none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914400" marR="0" lvl="1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R</a:t>
            </a:r>
            <a:r>
              <a:rPr lang="nl-NL" sz="16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ook/</a:t>
            </a:r>
            <a:r>
              <a:rPr lang="nl-NL" sz="1600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vape</a:t>
            </a:r>
            <a:r>
              <a:rPr lang="nl-NL" sz="16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-vrije school</a:t>
            </a:r>
            <a:endParaRPr sz="16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914400" marR="0" lvl="1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nl-NL" sz="16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Pauzes worden gehouden op leerpleinen, schoolplein en aula</a:t>
            </a:r>
            <a:endParaRPr sz="1600" b="0" i="0" u="none" strike="noStrike" cap="none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914400" marR="0" lvl="1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Telefoonvrije school “thuis of in de kluis”</a:t>
            </a:r>
            <a:endParaRPr sz="1600" b="0" i="0" u="none" strike="noStrike" cap="none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914400" marR="0" lvl="1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Beschikbaar voor school tot half 5</a:t>
            </a:r>
            <a:endParaRPr sz="16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1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914400" marR="0" lvl="1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nl-NL" sz="1600" b="0" i="1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Altijd een leesboek bij je hebben</a:t>
            </a:r>
            <a:endParaRPr sz="1600" b="0" i="1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6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 b="1" dirty="0"/>
              <a:t>Ziekmelden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endParaRPr dirty="0"/>
          </a:p>
        </p:txBody>
      </p:sp>
      <p:sp>
        <p:nvSpPr>
          <p:cNvPr id="233" name="Google Shape;233;p36"/>
          <p:cNvSpPr txBox="1"/>
          <p:nvPr/>
        </p:nvSpPr>
        <p:spPr>
          <a:xfrm>
            <a:off x="211027" y="1363775"/>
            <a:ext cx="8353800" cy="2754560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sz="16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Ziek thuis   </a:t>
            </a:r>
            <a:b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Door ouder(s)/verzorger(s) tussen 08.00-10.00 uur telefonisch doorgeven (040-264 </a:t>
            </a:r>
            <a:r>
              <a:rPr lang="nl-NL" sz="16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59 92</a:t>
            </a: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). </a:t>
            </a:r>
            <a:endParaRPr sz="16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br>
              <a:rPr lang="nl-NL" sz="16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nl-NL" sz="16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Ziek tijdens lesdag</a:t>
            </a:r>
            <a:b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Leerling meldt zich bij de onderwijsassistent. Deze zal contact met thuis opnemen en samen wordt besloten of het beter is om naar huis te gaan.</a:t>
            </a:r>
            <a:endParaRPr sz="16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br>
              <a:rPr lang="nl-NL" sz="16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nl-NL" sz="16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Regelmatig verzuim</a:t>
            </a:r>
            <a:b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Bij regelmatig ziekteverzuim wordt dit besproken. Bij aanhoudend ziekteverzuim wordt de GGD ingeschakeld. GG</a:t>
            </a:r>
            <a:r>
              <a:rPr lang="nl-NL" sz="16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</a:t>
            </a:r>
            <a:r>
              <a:rPr lang="nl-NL" sz="16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zal dan contact opnemen met thuis.  </a:t>
            </a:r>
            <a:br>
              <a:rPr lang="nl-NL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3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7"/>
          <p:cNvSpPr txBox="1">
            <a:spLocks noGrp="1"/>
          </p:cNvSpPr>
          <p:nvPr>
            <p:ph type="body" idx="1"/>
          </p:nvPr>
        </p:nvSpPr>
        <p:spPr>
          <a:xfrm>
            <a:off x="211023" y="486554"/>
            <a:ext cx="8353800" cy="7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nl-NL" b="1" dirty="0"/>
              <a:t>Te laat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endParaRPr dirty="0"/>
          </a:p>
        </p:txBody>
      </p:sp>
      <p:sp>
        <p:nvSpPr>
          <p:cNvPr id="239" name="Google Shape;239;p37"/>
          <p:cNvSpPr txBox="1"/>
          <p:nvPr/>
        </p:nvSpPr>
        <p:spPr>
          <a:xfrm>
            <a:off x="279917" y="1392175"/>
            <a:ext cx="8129792" cy="3108503"/>
          </a:xfrm>
          <a:prstGeom prst="rect">
            <a:avLst/>
          </a:prstGeom>
          <a:noFill/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Wanneer een leerling te laat komt moet hij/zij zich de volgende dag melden vóór 08.00 uur bij de onderwijsassistent.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Joker</a:t>
            </a:r>
            <a:br>
              <a:rPr lang="nl-NL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nl-NL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Een leerling kan 2 x per jaar een joker inzetten.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Dit dient de leerling zelf te regelen bij de onderwijsassistent.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Niet gemeld</a:t>
            </a:r>
            <a:endParaRPr b="1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Wanneer een leerling zich niet meldt, blijft de melding openstaan. </a:t>
            </a:r>
            <a:endParaRPr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Consequentie = volgende dag alsnog melden en daarnaast moet de leerling nablijven.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nl-NL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Herhaald te laat</a:t>
            </a:r>
            <a:br>
              <a:rPr lang="nl-NL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nl-NL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Bij herhaald te laat worden ouder(s)/verzorger(s) geïnformeerd over de vervolgstappen. Na 10 x te laat zal leerplicht betrokken worden. </a:t>
            </a:r>
            <a:endParaRPr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Aangepast 1">
      <a:dk1>
        <a:srgbClr val="5E514D"/>
      </a:dk1>
      <a:lt1>
        <a:srgbClr val="FFFFFF"/>
      </a:lt1>
      <a:dk2>
        <a:srgbClr val="009CDE"/>
      </a:dk2>
      <a:lt2>
        <a:srgbClr val="FFFFFF"/>
      </a:lt2>
      <a:accent1>
        <a:srgbClr val="009CDE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Aangepast 1">
      <a:dk1>
        <a:srgbClr val="5E514D"/>
      </a:dk1>
      <a:lt1>
        <a:srgbClr val="FFFFFF"/>
      </a:lt1>
      <a:dk2>
        <a:srgbClr val="009CDE"/>
      </a:dk2>
      <a:lt2>
        <a:srgbClr val="FFFFFF"/>
      </a:lt2>
      <a:accent1>
        <a:srgbClr val="009CDE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Aangepast 1">
      <a:dk1>
        <a:srgbClr val="5E514D"/>
      </a:dk1>
      <a:lt1>
        <a:srgbClr val="FFFFFF"/>
      </a:lt1>
      <a:dk2>
        <a:srgbClr val="009CDE"/>
      </a:dk2>
      <a:lt2>
        <a:srgbClr val="FFFFFF"/>
      </a:lt2>
      <a:accent1>
        <a:srgbClr val="009CDE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8a807c5-9d3f-41b7-b786-9e5c2f945bc8">
      <Terms xmlns="http://schemas.microsoft.com/office/infopath/2007/PartnerControls"/>
    </lcf76f155ced4ddcb4097134ff3c332f>
    <TaxCatchAll xmlns="f076317d-e514-4124-b144-cf07a3bfa54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6A09C7DCAB414F9A4545914E4C6D66" ma:contentTypeVersion="13" ma:contentTypeDescription="Een nieuw document maken." ma:contentTypeScope="" ma:versionID="b102c36a8a8e382f39186efc2eb523e7">
  <xsd:schema xmlns:xsd="http://www.w3.org/2001/XMLSchema" xmlns:xs="http://www.w3.org/2001/XMLSchema" xmlns:p="http://schemas.microsoft.com/office/2006/metadata/properties" xmlns:ns2="b8a807c5-9d3f-41b7-b786-9e5c2f945bc8" xmlns:ns3="f076317d-e514-4124-b144-cf07a3bfa54b" targetNamespace="http://schemas.microsoft.com/office/2006/metadata/properties" ma:root="true" ma:fieldsID="28205ea7ce31c986baaddeda6387053b" ns2:_="" ns3:_="">
    <xsd:import namespace="b8a807c5-9d3f-41b7-b786-9e5c2f945bc8"/>
    <xsd:import namespace="f076317d-e514-4124-b144-cf07a3bfa5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807c5-9d3f-41b7-b786-9e5c2f945b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10fc0675-3574-405d-b090-b60adf9e39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76317d-e514-4124-b144-cf07a3bfa54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cfae992-8412-4766-a5ee-dc313c59b280}" ma:internalName="TaxCatchAll" ma:showField="CatchAllData" ma:web="f076317d-e514-4124-b144-cf07a3bfa5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4E4D38-CC17-42AB-B915-22B3E716C2B5}">
  <ds:schemaRefs>
    <ds:schemaRef ds:uri="http://schemas.microsoft.com/office/2006/metadata/properties"/>
    <ds:schemaRef ds:uri="http://schemas.microsoft.com/office/infopath/2007/PartnerControls"/>
    <ds:schemaRef ds:uri="b8a807c5-9d3f-41b7-b786-9e5c2f945bc8"/>
    <ds:schemaRef ds:uri="f076317d-e514-4124-b144-cf07a3bfa54b"/>
  </ds:schemaRefs>
</ds:datastoreItem>
</file>

<file path=customXml/itemProps2.xml><?xml version="1.0" encoding="utf-8"?>
<ds:datastoreItem xmlns:ds="http://schemas.openxmlformats.org/officeDocument/2006/customXml" ds:itemID="{6EEFF7C7-45B1-4856-AB14-10F8B27446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619C02-EB56-4F9B-BEAA-DB18F40AC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a807c5-9d3f-41b7-b786-9e5c2f945bc8"/>
    <ds:schemaRef ds:uri="f076317d-e514-4124-b144-cf07a3bfa5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1177</Words>
  <Application>Microsoft Office PowerPoint</Application>
  <PresentationFormat>Diavoorstelling (16:9)</PresentationFormat>
  <Paragraphs>184</Paragraphs>
  <Slides>23</Slides>
  <Notes>23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3</vt:i4>
      </vt:variant>
      <vt:variant>
        <vt:lpstr>Diatitels</vt:lpstr>
      </vt:variant>
      <vt:variant>
        <vt:i4>23</vt:i4>
      </vt:variant>
    </vt:vector>
  </HeadingPairs>
  <TitlesOfParts>
    <vt:vector size="30" baseType="lpstr">
      <vt:lpstr>Arial</vt:lpstr>
      <vt:lpstr>Calibri</vt:lpstr>
      <vt:lpstr>Merriweather Sans</vt:lpstr>
      <vt:lpstr>Noto Sans Symbols</vt:lpstr>
      <vt:lpstr>Office-thema</vt:lpstr>
      <vt:lpstr>Office-thema</vt:lpstr>
      <vt:lpstr>Office-thema</vt:lpstr>
      <vt:lpstr>Schooljaar 2025-2026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Bianca van Kuringen</cp:lastModifiedBy>
  <cp:revision>1</cp:revision>
  <dcterms:modified xsi:type="dcterms:W3CDTF">2025-08-22T10:12:47Z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0x010100FF6A09C7DCAB414F9A4545914E4C6D66</vt:lpwstr>
  </property>
  <property fmtid="{D5CDD505-2E9C-101B-9397-08002B2CF9AE}" pid="3" name="MediaServiceImageTags">
    <vt:lpwstr/>
  </property>
</Properties>
</file>